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84" r:id="rId1"/>
  </p:sldMasterIdLst>
  <p:notesMasterIdLst>
    <p:notesMasterId r:id="rId12"/>
  </p:notesMasterIdLst>
  <p:handoutMasterIdLst>
    <p:handoutMasterId r:id="rId13"/>
  </p:handoutMasterIdLst>
  <p:sldIdLst>
    <p:sldId id="256" r:id="rId2"/>
    <p:sldId id="293" r:id="rId3"/>
    <p:sldId id="294" r:id="rId4"/>
    <p:sldId id="295" r:id="rId5"/>
    <p:sldId id="301" r:id="rId6"/>
    <p:sldId id="302" r:id="rId7"/>
    <p:sldId id="303" r:id="rId8"/>
    <p:sldId id="304" r:id="rId9"/>
    <p:sldId id="305" r:id="rId10"/>
    <p:sldId id="306" r:id="rId11"/>
  </p:sldIdLst>
  <p:sldSz cx="9144000" cy="6858000" type="screen4x3"/>
  <p:notesSz cx="6669088"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CC9900"/>
    <a:srgbClr val="000000"/>
    <a:srgbClr val="CC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49" d="100"/>
          <a:sy n="49" d="100"/>
        </p:scale>
        <p:origin x="1315" y="43"/>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250" cy="496888"/>
          </a:xfrm>
          <a:prstGeom prst="rect">
            <a:avLst/>
          </a:prstGeom>
        </p:spPr>
        <p:txBody>
          <a:bodyPr vert="horz" lIns="91440" tIns="45720" rIns="91440" bIns="45720" rtlCol="0"/>
          <a:lstStyle>
            <a:lvl1pPr algn="l">
              <a:defRPr sz="1200"/>
            </a:lvl1pPr>
          </a:lstStyle>
          <a:p>
            <a:endParaRPr lang="en-NZ" dirty="0"/>
          </a:p>
        </p:txBody>
      </p:sp>
      <p:sp>
        <p:nvSpPr>
          <p:cNvPr id="3" name="Date Placeholder 2"/>
          <p:cNvSpPr>
            <a:spLocks noGrp="1"/>
          </p:cNvSpPr>
          <p:nvPr>
            <p:ph type="dt" sz="quarter" idx="1"/>
          </p:nvPr>
        </p:nvSpPr>
        <p:spPr>
          <a:xfrm>
            <a:off x="3778250" y="0"/>
            <a:ext cx="2889250" cy="496888"/>
          </a:xfrm>
          <a:prstGeom prst="rect">
            <a:avLst/>
          </a:prstGeom>
        </p:spPr>
        <p:txBody>
          <a:bodyPr vert="horz" lIns="91440" tIns="45720" rIns="91440" bIns="45720" rtlCol="0"/>
          <a:lstStyle>
            <a:lvl1pPr algn="r">
              <a:defRPr sz="1200"/>
            </a:lvl1pPr>
          </a:lstStyle>
          <a:p>
            <a:fld id="{E6B75232-290A-4C4A-A42C-C768A63BC43F}" type="datetimeFigureOut">
              <a:rPr lang="en-NZ" smtClean="0"/>
              <a:pPr/>
              <a:t>29/07/2017</a:t>
            </a:fld>
            <a:endParaRPr lang="en-NZ" dirty="0"/>
          </a:p>
        </p:txBody>
      </p:sp>
      <p:sp>
        <p:nvSpPr>
          <p:cNvPr id="4" name="Footer Placeholder 3"/>
          <p:cNvSpPr>
            <a:spLocks noGrp="1"/>
          </p:cNvSpPr>
          <p:nvPr>
            <p:ph type="ftr" sz="quarter" idx="2"/>
          </p:nvPr>
        </p:nvSpPr>
        <p:spPr>
          <a:xfrm>
            <a:off x="0" y="9428163"/>
            <a:ext cx="2889250" cy="496887"/>
          </a:xfrm>
          <a:prstGeom prst="rect">
            <a:avLst/>
          </a:prstGeom>
        </p:spPr>
        <p:txBody>
          <a:bodyPr vert="horz" lIns="91440" tIns="45720" rIns="91440" bIns="45720" rtlCol="0" anchor="b"/>
          <a:lstStyle>
            <a:lvl1pPr algn="l">
              <a:defRPr sz="1200"/>
            </a:lvl1pPr>
          </a:lstStyle>
          <a:p>
            <a:r>
              <a:rPr lang="en-NZ"/>
              <a:t>Hebrews - Part 4</a:t>
            </a:r>
            <a:endParaRPr lang="en-NZ" dirty="0"/>
          </a:p>
        </p:txBody>
      </p:sp>
      <p:sp>
        <p:nvSpPr>
          <p:cNvPr id="5" name="Slide Number Placeholder 4"/>
          <p:cNvSpPr>
            <a:spLocks noGrp="1"/>
          </p:cNvSpPr>
          <p:nvPr>
            <p:ph type="sldNum" sz="quarter" idx="3"/>
          </p:nvPr>
        </p:nvSpPr>
        <p:spPr>
          <a:xfrm>
            <a:off x="3778250" y="9428163"/>
            <a:ext cx="2889250" cy="496887"/>
          </a:xfrm>
          <a:prstGeom prst="rect">
            <a:avLst/>
          </a:prstGeom>
        </p:spPr>
        <p:txBody>
          <a:bodyPr vert="horz" lIns="91440" tIns="45720" rIns="91440" bIns="45720" rtlCol="0" anchor="b"/>
          <a:lstStyle>
            <a:lvl1pPr algn="r">
              <a:defRPr sz="1200"/>
            </a:lvl1pPr>
          </a:lstStyle>
          <a:p>
            <a:fld id="{536DAEED-4539-40FA-92F4-EFCB25EC5B10}" type="slidenum">
              <a:rPr lang="en-NZ" smtClean="0"/>
              <a:pPr/>
              <a:t>‹#›</a:t>
            </a:fld>
            <a:endParaRPr lang="en-NZ" dirty="0"/>
          </a:p>
        </p:txBody>
      </p:sp>
    </p:spTree>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250" cy="496888"/>
          </a:xfrm>
          <a:prstGeom prst="rect">
            <a:avLst/>
          </a:prstGeom>
        </p:spPr>
        <p:txBody>
          <a:bodyPr vert="horz" lIns="91440" tIns="45720" rIns="91440" bIns="45720" rtlCol="0"/>
          <a:lstStyle>
            <a:lvl1pPr algn="l">
              <a:defRPr sz="1200"/>
            </a:lvl1pPr>
          </a:lstStyle>
          <a:p>
            <a:endParaRPr lang="en-NZ" dirty="0"/>
          </a:p>
        </p:txBody>
      </p:sp>
      <p:sp>
        <p:nvSpPr>
          <p:cNvPr id="3" name="Date Placeholder 2"/>
          <p:cNvSpPr>
            <a:spLocks noGrp="1"/>
          </p:cNvSpPr>
          <p:nvPr>
            <p:ph type="dt" idx="1"/>
          </p:nvPr>
        </p:nvSpPr>
        <p:spPr>
          <a:xfrm>
            <a:off x="3778250" y="0"/>
            <a:ext cx="2889250" cy="496888"/>
          </a:xfrm>
          <a:prstGeom prst="rect">
            <a:avLst/>
          </a:prstGeom>
        </p:spPr>
        <p:txBody>
          <a:bodyPr vert="horz" lIns="91440" tIns="45720" rIns="91440" bIns="45720" rtlCol="0"/>
          <a:lstStyle>
            <a:lvl1pPr algn="r">
              <a:defRPr sz="1200"/>
            </a:lvl1pPr>
          </a:lstStyle>
          <a:p>
            <a:fld id="{3F7D9CAC-A3D9-4CAD-995E-ADA734D9502B}" type="datetimeFigureOut">
              <a:rPr lang="en-NZ" smtClean="0"/>
              <a:pPr/>
              <a:t>29/07/2017</a:t>
            </a:fld>
            <a:endParaRPr lang="en-NZ" dirty="0"/>
          </a:p>
        </p:txBody>
      </p:sp>
      <p:sp>
        <p:nvSpPr>
          <p:cNvPr id="4" name="Slide Image Placeholder 3"/>
          <p:cNvSpPr>
            <a:spLocks noGrp="1" noRot="1" noChangeAspect="1"/>
          </p:cNvSpPr>
          <p:nvPr>
            <p:ph type="sldImg" idx="2"/>
          </p:nvPr>
        </p:nvSpPr>
        <p:spPr>
          <a:xfrm>
            <a:off x="854075" y="744538"/>
            <a:ext cx="4960938" cy="3722687"/>
          </a:xfrm>
          <a:prstGeom prst="rect">
            <a:avLst/>
          </a:prstGeom>
          <a:noFill/>
          <a:ln w="12700">
            <a:solidFill>
              <a:prstClr val="black"/>
            </a:solidFill>
          </a:ln>
        </p:spPr>
        <p:txBody>
          <a:bodyPr vert="horz" lIns="91440" tIns="45720" rIns="91440" bIns="45720" rtlCol="0" anchor="ctr"/>
          <a:lstStyle/>
          <a:p>
            <a:endParaRPr lang="en-NZ" dirty="0"/>
          </a:p>
        </p:txBody>
      </p:sp>
      <p:sp>
        <p:nvSpPr>
          <p:cNvPr id="5" name="Notes Placeholder 4"/>
          <p:cNvSpPr>
            <a:spLocks noGrp="1"/>
          </p:cNvSpPr>
          <p:nvPr>
            <p:ph type="body" sz="quarter" idx="3"/>
          </p:nvPr>
        </p:nvSpPr>
        <p:spPr>
          <a:xfrm>
            <a:off x="666750" y="4714875"/>
            <a:ext cx="5335588" cy="446722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6" name="Footer Placeholder 5"/>
          <p:cNvSpPr>
            <a:spLocks noGrp="1"/>
          </p:cNvSpPr>
          <p:nvPr>
            <p:ph type="ftr" sz="quarter" idx="4"/>
          </p:nvPr>
        </p:nvSpPr>
        <p:spPr>
          <a:xfrm>
            <a:off x="0" y="9428163"/>
            <a:ext cx="2889250" cy="496887"/>
          </a:xfrm>
          <a:prstGeom prst="rect">
            <a:avLst/>
          </a:prstGeom>
        </p:spPr>
        <p:txBody>
          <a:bodyPr vert="horz" lIns="91440" tIns="45720" rIns="91440" bIns="45720" rtlCol="0" anchor="b"/>
          <a:lstStyle>
            <a:lvl1pPr algn="l">
              <a:defRPr sz="1200"/>
            </a:lvl1pPr>
          </a:lstStyle>
          <a:p>
            <a:r>
              <a:rPr lang="en-NZ"/>
              <a:t>Hebrews - Part 4</a:t>
            </a:r>
            <a:endParaRPr lang="en-NZ" dirty="0"/>
          </a:p>
        </p:txBody>
      </p:sp>
      <p:sp>
        <p:nvSpPr>
          <p:cNvPr id="7" name="Slide Number Placeholder 6"/>
          <p:cNvSpPr>
            <a:spLocks noGrp="1"/>
          </p:cNvSpPr>
          <p:nvPr>
            <p:ph type="sldNum" sz="quarter" idx="5"/>
          </p:nvPr>
        </p:nvSpPr>
        <p:spPr>
          <a:xfrm>
            <a:off x="3778250" y="9428163"/>
            <a:ext cx="2889250" cy="496887"/>
          </a:xfrm>
          <a:prstGeom prst="rect">
            <a:avLst/>
          </a:prstGeom>
        </p:spPr>
        <p:txBody>
          <a:bodyPr vert="horz" lIns="91440" tIns="45720" rIns="91440" bIns="45720" rtlCol="0" anchor="b"/>
          <a:lstStyle>
            <a:lvl1pPr algn="r">
              <a:defRPr sz="1200"/>
            </a:lvl1pPr>
          </a:lstStyle>
          <a:p>
            <a:fld id="{DF192FF2-9ACC-40C2-BF79-E13A1BDAFA69}" type="slidenum">
              <a:rPr lang="en-NZ" smtClean="0"/>
              <a:pPr/>
              <a:t>‹#›</a:t>
            </a:fld>
            <a:endParaRPr lang="en-NZ" dirty="0"/>
          </a:p>
        </p:txBody>
      </p:sp>
    </p:spTree>
  </p:cSld>
  <p:clrMap bg1="lt1" tx1="dk1" bg2="lt2" tx2="dk2" accent1="accent1" accent2="accent2" accent3="accent3" accent4="accent4" accent5="accent5" accent6="accent6" hlink="hlink" folHlink="folHlink"/>
  <p:hf hd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dirty="0"/>
          </a:p>
        </p:txBody>
      </p:sp>
      <p:sp>
        <p:nvSpPr>
          <p:cNvPr id="4" name="Slide Number Placeholder 3"/>
          <p:cNvSpPr>
            <a:spLocks noGrp="1"/>
          </p:cNvSpPr>
          <p:nvPr>
            <p:ph type="sldNum" sz="quarter" idx="10"/>
          </p:nvPr>
        </p:nvSpPr>
        <p:spPr/>
        <p:txBody>
          <a:bodyPr/>
          <a:lstStyle/>
          <a:p>
            <a:fld id="{DF192FF2-9ACC-40C2-BF79-E13A1BDAFA69}" type="slidenum">
              <a:rPr lang="en-NZ" smtClean="0"/>
              <a:pPr/>
              <a:t>1</a:t>
            </a:fld>
            <a:endParaRPr lang="en-NZ" dirty="0"/>
          </a:p>
        </p:txBody>
      </p:sp>
      <p:sp>
        <p:nvSpPr>
          <p:cNvPr id="5" name="Footer Placeholder 4"/>
          <p:cNvSpPr>
            <a:spLocks noGrp="1"/>
          </p:cNvSpPr>
          <p:nvPr>
            <p:ph type="ftr" sz="quarter" idx="11"/>
          </p:nvPr>
        </p:nvSpPr>
        <p:spPr/>
        <p:txBody>
          <a:bodyPr/>
          <a:lstStyle/>
          <a:p>
            <a:r>
              <a:rPr lang="en-NZ"/>
              <a:t>Hebrews - Part 4</a:t>
            </a:r>
            <a:endParaRPr lang="en-NZ"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a:t>Click to edit Master title style</a:t>
            </a:r>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30" name="Date Placeholder 29"/>
          <p:cNvSpPr>
            <a:spLocks noGrp="1"/>
          </p:cNvSpPr>
          <p:nvPr>
            <p:ph type="dt" sz="half" idx="10"/>
          </p:nvPr>
        </p:nvSpPr>
        <p:spPr/>
        <p:txBody>
          <a:bodyPr/>
          <a:lstStyle/>
          <a:p>
            <a:fld id="{CBD9AD11-8971-4D6D-BA2D-AD62CDF0F006}" type="datetime1">
              <a:rPr lang="en-NZ" smtClean="0"/>
              <a:t>29/07/2017</a:t>
            </a:fld>
            <a:endParaRPr lang="en-NZ" dirty="0"/>
          </a:p>
        </p:txBody>
      </p:sp>
      <p:sp>
        <p:nvSpPr>
          <p:cNvPr id="19" name="Footer Placeholder 18"/>
          <p:cNvSpPr>
            <a:spLocks noGrp="1"/>
          </p:cNvSpPr>
          <p:nvPr>
            <p:ph type="ftr" sz="quarter" idx="11"/>
          </p:nvPr>
        </p:nvSpPr>
        <p:spPr/>
        <p:txBody>
          <a:bodyPr/>
          <a:lstStyle/>
          <a:p>
            <a:endParaRPr lang="en-NZ" dirty="0"/>
          </a:p>
        </p:txBody>
      </p:sp>
      <p:sp>
        <p:nvSpPr>
          <p:cNvPr id="27" name="Slide Number Placeholder 26"/>
          <p:cNvSpPr>
            <a:spLocks noGrp="1"/>
          </p:cNvSpPr>
          <p:nvPr>
            <p:ph type="sldNum" sz="quarter" idx="12"/>
          </p:nvPr>
        </p:nvSpPr>
        <p:spPr/>
        <p:txBody>
          <a:bodyPr/>
          <a:lstStyle/>
          <a:p>
            <a:fld id="{EAE3165A-D3AC-47CC-BA4B-C184E9CC5BC4}" type="slidenum">
              <a:rPr lang="en-NZ" smtClean="0"/>
              <a:pPr/>
              <a:t>‹#›</a:t>
            </a:fld>
            <a:endParaRPr lang="en-NZ"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E381E129-3DE3-45B1-BFB3-443E84318BA4}" type="datetime1">
              <a:rPr lang="en-NZ" smtClean="0"/>
              <a:t>29/07/2017</a:t>
            </a:fld>
            <a:endParaRPr lang="en-NZ" dirty="0"/>
          </a:p>
        </p:txBody>
      </p:sp>
      <p:sp>
        <p:nvSpPr>
          <p:cNvPr id="5" name="Footer Placeholder 4"/>
          <p:cNvSpPr>
            <a:spLocks noGrp="1"/>
          </p:cNvSpPr>
          <p:nvPr>
            <p:ph type="ftr" sz="quarter" idx="11"/>
          </p:nvPr>
        </p:nvSpPr>
        <p:spPr/>
        <p:txBody>
          <a:bodyPr/>
          <a:lstStyle/>
          <a:p>
            <a:endParaRPr lang="en-NZ" dirty="0"/>
          </a:p>
        </p:txBody>
      </p:sp>
      <p:sp>
        <p:nvSpPr>
          <p:cNvPr id="6" name="Slide Number Placeholder 5"/>
          <p:cNvSpPr>
            <a:spLocks noGrp="1"/>
          </p:cNvSpPr>
          <p:nvPr>
            <p:ph type="sldNum" sz="quarter" idx="12"/>
          </p:nvPr>
        </p:nvSpPr>
        <p:spPr/>
        <p:txBody>
          <a:bodyPr/>
          <a:lstStyle/>
          <a:p>
            <a:fld id="{EAE3165A-D3AC-47CC-BA4B-C184E9CC5BC4}" type="slidenum">
              <a:rPr lang="en-NZ" smtClean="0"/>
              <a:pPr/>
              <a:t>‹#›</a:t>
            </a:fld>
            <a:endParaRPr lang="en-NZ"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AE7464B6-FB03-4FB9-97D1-7F8701AD6854}" type="datetime1">
              <a:rPr lang="en-NZ" smtClean="0"/>
              <a:t>29/07/2017</a:t>
            </a:fld>
            <a:endParaRPr lang="en-NZ" dirty="0"/>
          </a:p>
        </p:txBody>
      </p:sp>
      <p:sp>
        <p:nvSpPr>
          <p:cNvPr id="5" name="Footer Placeholder 4"/>
          <p:cNvSpPr>
            <a:spLocks noGrp="1"/>
          </p:cNvSpPr>
          <p:nvPr>
            <p:ph type="ftr" sz="quarter" idx="11"/>
          </p:nvPr>
        </p:nvSpPr>
        <p:spPr/>
        <p:txBody>
          <a:bodyPr/>
          <a:lstStyle/>
          <a:p>
            <a:endParaRPr lang="en-NZ" dirty="0"/>
          </a:p>
        </p:txBody>
      </p:sp>
      <p:sp>
        <p:nvSpPr>
          <p:cNvPr id="6" name="Slide Number Placeholder 5"/>
          <p:cNvSpPr>
            <a:spLocks noGrp="1"/>
          </p:cNvSpPr>
          <p:nvPr>
            <p:ph type="sldNum" sz="quarter" idx="12"/>
          </p:nvPr>
        </p:nvSpPr>
        <p:spPr/>
        <p:txBody>
          <a:bodyPr/>
          <a:lstStyle/>
          <a:p>
            <a:fld id="{EAE3165A-D3AC-47CC-BA4B-C184E9CC5BC4}" type="slidenum">
              <a:rPr lang="en-NZ" smtClean="0"/>
              <a:pPr/>
              <a:t>‹#›</a:t>
            </a:fld>
            <a:endParaRPr lang="en-NZ"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51EB2CF0-0B9E-4BFA-A0D8-88C73CFE25A3}" type="datetime1">
              <a:rPr lang="en-NZ" smtClean="0"/>
              <a:t>29/07/2017</a:t>
            </a:fld>
            <a:endParaRPr lang="en-NZ" dirty="0"/>
          </a:p>
        </p:txBody>
      </p:sp>
      <p:sp>
        <p:nvSpPr>
          <p:cNvPr id="5" name="Footer Placeholder 4"/>
          <p:cNvSpPr>
            <a:spLocks noGrp="1"/>
          </p:cNvSpPr>
          <p:nvPr>
            <p:ph type="ftr" sz="quarter" idx="11"/>
          </p:nvPr>
        </p:nvSpPr>
        <p:spPr/>
        <p:txBody>
          <a:bodyPr/>
          <a:lstStyle/>
          <a:p>
            <a:endParaRPr lang="en-NZ" dirty="0"/>
          </a:p>
        </p:txBody>
      </p:sp>
      <p:sp>
        <p:nvSpPr>
          <p:cNvPr id="6" name="Slide Number Placeholder 5"/>
          <p:cNvSpPr>
            <a:spLocks noGrp="1"/>
          </p:cNvSpPr>
          <p:nvPr>
            <p:ph type="sldNum" sz="quarter" idx="12"/>
          </p:nvPr>
        </p:nvSpPr>
        <p:spPr/>
        <p:txBody>
          <a:bodyPr/>
          <a:lstStyle/>
          <a:p>
            <a:fld id="{EAE3165A-D3AC-47CC-BA4B-C184E9CC5BC4}" type="slidenum">
              <a:rPr lang="en-NZ" smtClean="0"/>
              <a:pPr/>
              <a:t>‹#›</a:t>
            </a:fld>
            <a:endParaRPr lang="en-NZ"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8DAECD5F-6197-41CB-86CB-F3B73AF4289E}" type="datetime1">
              <a:rPr lang="en-NZ" smtClean="0"/>
              <a:t>29/07/2017</a:t>
            </a:fld>
            <a:endParaRPr lang="en-NZ" dirty="0"/>
          </a:p>
        </p:txBody>
      </p:sp>
      <p:sp>
        <p:nvSpPr>
          <p:cNvPr id="5" name="Footer Placeholder 4"/>
          <p:cNvSpPr>
            <a:spLocks noGrp="1"/>
          </p:cNvSpPr>
          <p:nvPr>
            <p:ph type="ftr" sz="quarter" idx="11"/>
          </p:nvPr>
        </p:nvSpPr>
        <p:spPr/>
        <p:txBody>
          <a:bodyPr/>
          <a:lstStyle/>
          <a:p>
            <a:endParaRPr lang="en-NZ" dirty="0"/>
          </a:p>
        </p:txBody>
      </p:sp>
      <p:sp>
        <p:nvSpPr>
          <p:cNvPr id="6" name="Slide Number Placeholder 5"/>
          <p:cNvSpPr>
            <a:spLocks noGrp="1"/>
          </p:cNvSpPr>
          <p:nvPr>
            <p:ph type="sldNum" sz="quarter" idx="12"/>
          </p:nvPr>
        </p:nvSpPr>
        <p:spPr/>
        <p:txBody>
          <a:bodyPr/>
          <a:lstStyle/>
          <a:p>
            <a:fld id="{EAE3165A-D3AC-47CC-BA4B-C184E9CC5BC4}" type="slidenum">
              <a:rPr lang="en-NZ" smtClean="0"/>
              <a:pPr/>
              <a:t>‹#›</a:t>
            </a:fld>
            <a:endParaRPr lang="en-NZ"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a:t>Click to edit Master title style</a:t>
            </a:r>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0E918419-C9C6-4E1F-9B9C-94CC0CE53B38}" type="datetime1">
              <a:rPr lang="en-NZ" smtClean="0"/>
              <a:t>29/07/2017</a:t>
            </a:fld>
            <a:endParaRPr lang="en-NZ" dirty="0"/>
          </a:p>
        </p:txBody>
      </p:sp>
      <p:sp>
        <p:nvSpPr>
          <p:cNvPr id="6" name="Footer Placeholder 5"/>
          <p:cNvSpPr>
            <a:spLocks noGrp="1"/>
          </p:cNvSpPr>
          <p:nvPr>
            <p:ph type="ftr" sz="quarter" idx="11"/>
          </p:nvPr>
        </p:nvSpPr>
        <p:spPr/>
        <p:txBody>
          <a:bodyPr/>
          <a:lstStyle/>
          <a:p>
            <a:endParaRPr lang="en-NZ" dirty="0"/>
          </a:p>
        </p:txBody>
      </p:sp>
      <p:sp>
        <p:nvSpPr>
          <p:cNvPr id="7" name="Slide Number Placeholder 6"/>
          <p:cNvSpPr>
            <a:spLocks noGrp="1"/>
          </p:cNvSpPr>
          <p:nvPr>
            <p:ph type="sldNum" sz="quarter" idx="12"/>
          </p:nvPr>
        </p:nvSpPr>
        <p:spPr/>
        <p:txBody>
          <a:bodyPr/>
          <a:lstStyle/>
          <a:p>
            <a:fld id="{EAE3165A-D3AC-47CC-BA4B-C184E9CC5BC4}" type="slidenum">
              <a:rPr lang="en-NZ" smtClean="0"/>
              <a:pPr/>
              <a:t>‹#›</a:t>
            </a:fld>
            <a:endParaRPr lang="en-NZ"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a:t>Click to edit Master title style</a:t>
            </a:r>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251277BB-734C-4457-B6BB-EC1D5142FAFE}" type="datetime1">
              <a:rPr lang="en-NZ" smtClean="0"/>
              <a:t>29/07/2017</a:t>
            </a:fld>
            <a:endParaRPr lang="en-NZ" dirty="0"/>
          </a:p>
        </p:txBody>
      </p:sp>
      <p:sp>
        <p:nvSpPr>
          <p:cNvPr id="8" name="Footer Placeholder 7"/>
          <p:cNvSpPr>
            <a:spLocks noGrp="1"/>
          </p:cNvSpPr>
          <p:nvPr>
            <p:ph type="ftr" sz="quarter" idx="11"/>
          </p:nvPr>
        </p:nvSpPr>
        <p:spPr/>
        <p:txBody>
          <a:bodyPr/>
          <a:lstStyle/>
          <a:p>
            <a:endParaRPr lang="en-NZ" dirty="0"/>
          </a:p>
        </p:txBody>
      </p:sp>
      <p:sp>
        <p:nvSpPr>
          <p:cNvPr id="9" name="Slide Number Placeholder 8"/>
          <p:cNvSpPr>
            <a:spLocks noGrp="1"/>
          </p:cNvSpPr>
          <p:nvPr>
            <p:ph type="sldNum" sz="quarter" idx="12"/>
          </p:nvPr>
        </p:nvSpPr>
        <p:spPr/>
        <p:txBody>
          <a:bodyPr/>
          <a:lstStyle/>
          <a:p>
            <a:fld id="{EAE3165A-D3AC-47CC-BA4B-C184E9CC5BC4}" type="slidenum">
              <a:rPr lang="en-NZ" smtClean="0"/>
              <a:pPr/>
              <a:t>‹#›</a:t>
            </a:fld>
            <a:endParaRPr lang="en-NZ"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a:t>Click to edit Master title style</a:t>
            </a:r>
          </a:p>
        </p:txBody>
      </p:sp>
      <p:sp>
        <p:nvSpPr>
          <p:cNvPr id="3" name="Date Placeholder 2"/>
          <p:cNvSpPr>
            <a:spLocks noGrp="1"/>
          </p:cNvSpPr>
          <p:nvPr>
            <p:ph type="dt" sz="half" idx="10"/>
          </p:nvPr>
        </p:nvSpPr>
        <p:spPr/>
        <p:txBody>
          <a:bodyPr/>
          <a:lstStyle/>
          <a:p>
            <a:fld id="{9C02CED3-6CD5-4295-BD7D-D8216AFED5A9}" type="datetime1">
              <a:rPr lang="en-NZ" smtClean="0"/>
              <a:t>29/07/2017</a:t>
            </a:fld>
            <a:endParaRPr lang="en-NZ" dirty="0"/>
          </a:p>
        </p:txBody>
      </p:sp>
      <p:sp>
        <p:nvSpPr>
          <p:cNvPr id="4" name="Footer Placeholder 3"/>
          <p:cNvSpPr>
            <a:spLocks noGrp="1"/>
          </p:cNvSpPr>
          <p:nvPr>
            <p:ph type="ftr" sz="quarter" idx="11"/>
          </p:nvPr>
        </p:nvSpPr>
        <p:spPr/>
        <p:txBody>
          <a:bodyPr/>
          <a:lstStyle/>
          <a:p>
            <a:endParaRPr lang="en-NZ" dirty="0"/>
          </a:p>
        </p:txBody>
      </p:sp>
      <p:sp>
        <p:nvSpPr>
          <p:cNvPr id="5" name="Slide Number Placeholder 4"/>
          <p:cNvSpPr>
            <a:spLocks noGrp="1"/>
          </p:cNvSpPr>
          <p:nvPr>
            <p:ph type="sldNum" sz="quarter" idx="12"/>
          </p:nvPr>
        </p:nvSpPr>
        <p:spPr/>
        <p:txBody>
          <a:bodyPr/>
          <a:lstStyle/>
          <a:p>
            <a:fld id="{EAE3165A-D3AC-47CC-BA4B-C184E9CC5BC4}" type="slidenum">
              <a:rPr lang="en-NZ" smtClean="0"/>
              <a:pPr/>
              <a:t>‹#›</a:t>
            </a:fld>
            <a:endParaRPr lang="en-NZ"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BA3DCA9-62A3-4235-8597-7BD9BDA858E1}" type="datetime1">
              <a:rPr lang="en-NZ" smtClean="0"/>
              <a:t>29/07/2017</a:t>
            </a:fld>
            <a:endParaRPr lang="en-NZ" dirty="0"/>
          </a:p>
        </p:txBody>
      </p:sp>
      <p:sp>
        <p:nvSpPr>
          <p:cNvPr id="3" name="Footer Placeholder 2"/>
          <p:cNvSpPr>
            <a:spLocks noGrp="1"/>
          </p:cNvSpPr>
          <p:nvPr>
            <p:ph type="ftr" sz="quarter" idx="11"/>
          </p:nvPr>
        </p:nvSpPr>
        <p:spPr/>
        <p:txBody>
          <a:bodyPr/>
          <a:lstStyle/>
          <a:p>
            <a:endParaRPr lang="en-NZ" dirty="0"/>
          </a:p>
        </p:txBody>
      </p:sp>
      <p:sp>
        <p:nvSpPr>
          <p:cNvPr id="4" name="Slide Number Placeholder 3"/>
          <p:cNvSpPr>
            <a:spLocks noGrp="1"/>
          </p:cNvSpPr>
          <p:nvPr>
            <p:ph type="sldNum" sz="quarter" idx="12"/>
          </p:nvPr>
        </p:nvSpPr>
        <p:spPr/>
        <p:txBody>
          <a:bodyPr/>
          <a:lstStyle/>
          <a:p>
            <a:fld id="{EAE3165A-D3AC-47CC-BA4B-C184E9CC5BC4}" type="slidenum">
              <a:rPr lang="en-NZ" smtClean="0"/>
              <a:pPr/>
              <a:t>‹#›</a:t>
            </a:fld>
            <a:endParaRPr lang="en-NZ"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CA894EA8-B718-4E31-A34C-BFD30183FCBC}" type="datetime1">
              <a:rPr lang="en-NZ" smtClean="0"/>
              <a:t>29/07/2017</a:t>
            </a:fld>
            <a:endParaRPr lang="en-NZ" dirty="0"/>
          </a:p>
        </p:txBody>
      </p:sp>
      <p:sp>
        <p:nvSpPr>
          <p:cNvPr id="6" name="Footer Placeholder 5"/>
          <p:cNvSpPr>
            <a:spLocks noGrp="1"/>
          </p:cNvSpPr>
          <p:nvPr>
            <p:ph type="ftr" sz="quarter" idx="11"/>
          </p:nvPr>
        </p:nvSpPr>
        <p:spPr/>
        <p:txBody>
          <a:bodyPr/>
          <a:lstStyle/>
          <a:p>
            <a:endParaRPr lang="en-NZ" dirty="0"/>
          </a:p>
        </p:txBody>
      </p:sp>
      <p:sp>
        <p:nvSpPr>
          <p:cNvPr id="7" name="Slide Number Placeholder 6"/>
          <p:cNvSpPr>
            <a:spLocks noGrp="1"/>
          </p:cNvSpPr>
          <p:nvPr>
            <p:ph type="sldNum" sz="quarter" idx="12"/>
          </p:nvPr>
        </p:nvSpPr>
        <p:spPr/>
        <p:txBody>
          <a:bodyPr/>
          <a:lstStyle/>
          <a:p>
            <a:fld id="{EAE3165A-D3AC-47CC-BA4B-C184E9CC5BC4}" type="slidenum">
              <a:rPr lang="en-NZ" smtClean="0"/>
              <a:pPr/>
              <a:t>‹#›</a:t>
            </a:fld>
            <a:endParaRPr lang="en-NZ"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a:t>Click to edit Master title style</a:t>
            </a:r>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fld id="{556A2B2B-174E-419D-8293-3C24A63E347C}" type="datetime1">
              <a:rPr lang="en-NZ" smtClean="0"/>
              <a:t>29/07/2017</a:t>
            </a:fld>
            <a:endParaRPr lang="en-NZ" dirty="0"/>
          </a:p>
        </p:txBody>
      </p:sp>
      <p:sp>
        <p:nvSpPr>
          <p:cNvPr id="6" name="Footer Placeholder 5"/>
          <p:cNvSpPr>
            <a:spLocks noGrp="1"/>
          </p:cNvSpPr>
          <p:nvPr>
            <p:ph type="ftr" sz="quarter" idx="11"/>
          </p:nvPr>
        </p:nvSpPr>
        <p:spPr/>
        <p:txBody>
          <a:bodyPr/>
          <a:lstStyle/>
          <a:p>
            <a:endParaRPr lang="en-NZ" dirty="0"/>
          </a:p>
        </p:txBody>
      </p:sp>
      <p:sp>
        <p:nvSpPr>
          <p:cNvPr id="7" name="Slide Number Placeholder 6"/>
          <p:cNvSpPr>
            <a:spLocks noGrp="1"/>
          </p:cNvSpPr>
          <p:nvPr>
            <p:ph type="sldNum" sz="quarter" idx="12"/>
          </p:nvPr>
        </p:nvSpPr>
        <p:spPr>
          <a:xfrm>
            <a:off x="8077200" y="6356350"/>
            <a:ext cx="609600" cy="365125"/>
          </a:xfrm>
        </p:spPr>
        <p:txBody>
          <a:bodyPr/>
          <a:lstStyle/>
          <a:p>
            <a:fld id="{EAE3165A-D3AC-47CC-BA4B-C184E9CC5BC4}" type="slidenum">
              <a:rPr lang="en-NZ" smtClean="0"/>
              <a:pPr/>
              <a:t>‹#›</a:t>
            </a:fld>
            <a:endParaRPr lang="en-NZ" dirty="0"/>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dirty="0"/>
              <a:t>Click icon to add picture</a:t>
            </a:r>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a:t>Click to edit Master title style</a:t>
            </a:r>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9BF04B97-A355-427B-A300-4EA8B5961D7C}" type="datetime1">
              <a:rPr lang="en-NZ" smtClean="0"/>
              <a:t>29/07/2017</a:t>
            </a:fld>
            <a:endParaRPr lang="en-NZ" dirty="0"/>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NZ" dirty="0"/>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EAE3165A-D3AC-47CC-BA4B-C184E9CC5BC4}" type="slidenum">
              <a:rPr lang="en-NZ" smtClean="0"/>
              <a:pPr/>
              <a:t>‹#›</a:t>
            </a:fld>
            <a:endParaRPr lang="en-NZ" dirty="0"/>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gr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hdr="0" ftr="0" dt="0"/>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83568" y="1628800"/>
            <a:ext cx="7854696" cy="4248472"/>
          </a:xfrm>
        </p:spPr>
        <p:txBody>
          <a:bodyPr>
            <a:noAutofit/>
          </a:bodyPr>
          <a:lstStyle/>
          <a:p>
            <a:pPr algn="ctr"/>
            <a:endParaRPr lang="en-NZ" sz="4000" b="1" dirty="0">
              <a:effectLst>
                <a:outerShdw blurRad="38100" dist="38100" dir="2700000" algn="tl">
                  <a:srgbClr val="000000">
                    <a:alpha val="43137"/>
                  </a:srgbClr>
                </a:outerShdw>
              </a:effectLst>
              <a:latin typeface="+mj-lt"/>
            </a:endParaRPr>
          </a:p>
          <a:p>
            <a:pPr algn="ctr"/>
            <a:r>
              <a:rPr lang="en-NZ" sz="4000" b="1" dirty="0">
                <a:effectLst>
                  <a:outerShdw blurRad="38100" dist="38100" dir="2700000" algn="tl">
                    <a:srgbClr val="000000">
                      <a:alpha val="43137"/>
                    </a:srgbClr>
                  </a:outerShdw>
                </a:effectLst>
                <a:latin typeface="+mj-lt"/>
              </a:rPr>
              <a:t>The  book  of</a:t>
            </a:r>
          </a:p>
          <a:p>
            <a:pPr algn="ctr"/>
            <a:r>
              <a:rPr lang="en-NZ" sz="8000" b="1" dirty="0">
                <a:solidFill>
                  <a:srgbClr val="FFFF00"/>
                </a:solidFill>
                <a:effectLst>
                  <a:outerShdw blurRad="38100" dist="38100" dir="2700000" algn="tl">
                    <a:srgbClr val="000000">
                      <a:alpha val="43137"/>
                    </a:srgbClr>
                  </a:outerShdw>
                </a:effectLst>
              </a:rPr>
              <a:t>Hebrews</a:t>
            </a:r>
          </a:p>
          <a:p>
            <a:pPr algn="ctr"/>
            <a:r>
              <a:rPr lang="en-NZ" sz="4400" b="1" dirty="0">
                <a:solidFill>
                  <a:srgbClr val="FFFF00"/>
                </a:solidFill>
                <a:effectLst>
                  <a:outerShdw blurRad="38100" dist="38100" dir="2700000" algn="tl">
                    <a:srgbClr val="000000">
                      <a:alpha val="43137"/>
                    </a:srgbClr>
                  </a:outerShdw>
                </a:effectLst>
              </a:rPr>
              <a:t>Part 4</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1599" y="692696"/>
            <a:ext cx="7702001" cy="782960"/>
          </a:xfrm>
        </p:spPr>
        <p:txBody>
          <a:bodyPr>
            <a:noAutofit/>
          </a:bodyPr>
          <a:lstStyle/>
          <a:p>
            <a:r>
              <a:rPr lang="en-NZ" sz="5400" dirty="0">
                <a:solidFill>
                  <a:srgbClr val="000000"/>
                </a:solidFill>
              </a:rPr>
              <a:t>Hebrews 13:20-25</a:t>
            </a:r>
            <a:endParaRPr lang="en-NZ" sz="2400" dirty="0">
              <a:solidFill>
                <a:srgbClr val="000000"/>
              </a:solidFill>
            </a:endParaRPr>
          </a:p>
        </p:txBody>
      </p:sp>
      <p:sp>
        <p:nvSpPr>
          <p:cNvPr id="3" name="Content Placeholder 2"/>
          <p:cNvSpPr>
            <a:spLocks noGrp="1"/>
          </p:cNvSpPr>
          <p:nvPr>
            <p:ph idx="1"/>
          </p:nvPr>
        </p:nvSpPr>
        <p:spPr>
          <a:xfrm>
            <a:off x="611560" y="1628800"/>
            <a:ext cx="7920880" cy="4695800"/>
          </a:xfrm>
        </p:spPr>
        <p:txBody>
          <a:bodyPr>
            <a:normAutofit/>
          </a:bodyPr>
          <a:lstStyle/>
          <a:p>
            <a:r>
              <a:rPr lang="en-NZ" dirty="0"/>
              <a:t>I appeal to you, brothers and sisters, bear with my word of exhortation, for I have written to you briefly.</a:t>
            </a:r>
          </a:p>
          <a:p>
            <a:endParaRPr lang="en-NZ" sz="1200" dirty="0"/>
          </a:p>
          <a:p>
            <a:r>
              <a:rPr lang="en-NZ" i="1" dirty="0"/>
              <a:t>Now may the God of peace, Who brought back from the dead our Lord Jesus, the great Shepherd of the sheep, by the blood of the eternal covenant, make you complete in everything good so that you may do His will, working among us that which is pleasing in His sight, through Jesus Christ, to Whom be the glory forever and ever.  Amen!</a:t>
            </a:r>
          </a:p>
          <a:p>
            <a:endParaRPr lang="en-NZ" sz="1200" dirty="0"/>
          </a:p>
          <a:p>
            <a:r>
              <a:rPr lang="en-NZ" b="1" dirty="0">
                <a:solidFill>
                  <a:srgbClr val="FF0000"/>
                </a:solidFill>
              </a:rPr>
              <a:t>Grace</a:t>
            </a:r>
            <a:r>
              <a:rPr lang="en-NZ" dirty="0"/>
              <a:t> be with all of you!</a:t>
            </a:r>
          </a:p>
          <a:p>
            <a:pPr marL="0" indent="0">
              <a:buNone/>
            </a:pPr>
            <a:endParaRPr lang="en-NZ" sz="3200" dirty="0"/>
          </a:p>
        </p:txBody>
      </p:sp>
      <p:sp>
        <p:nvSpPr>
          <p:cNvPr id="4" name="Slide Number Placeholder 3"/>
          <p:cNvSpPr>
            <a:spLocks noGrp="1"/>
          </p:cNvSpPr>
          <p:nvPr>
            <p:ph type="sldNum" sz="quarter" idx="12"/>
          </p:nvPr>
        </p:nvSpPr>
        <p:spPr/>
        <p:txBody>
          <a:bodyPr/>
          <a:lstStyle/>
          <a:p>
            <a:fld id="{EAE3165A-D3AC-47CC-BA4B-C184E9CC5BC4}" type="slidenum">
              <a:rPr lang="en-NZ" smtClean="0"/>
              <a:pPr/>
              <a:t>10</a:t>
            </a:fld>
            <a:endParaRPr lang="en-NZ" dirty="0"/>
          </a:p>
        </p:txBody>
      </p:sp>
    </p:spTree>
    <p:extLst>
      <p:ext uri="{BB962C8B-B14F-4D97-AF65-F5344CB8AC3E}">
        <p14:creationId xmlns:p14="http://schemas.microsoft.com/office/powerpoint/2010/main" val="3400937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1599" y="332656"/>
            <a:ext cx="7702001" cy="1143000"/>
          </a:xfrm>
        </p:spPr>
        <p:txBody>
          <a:bodyPr>
            <a:normAutofit/>
          </a:bodyPr>
          <a:lstStyle/>
          <a:p>
            <a:r>
              <a:rPr lang="en-NZ" sz="5400" dirty="0"/>
              <a:t>Comparisons</a:t>
            </a:r>
          </a:p>
        </p:txBody>
      </p:sp>
      <p:sp>
        <p:nvSpPr>
          <p:cNvPr id="3" name="Content Placeholder 2"/>
          <p:cNvSpPr>
            <a:spLocks noGrp="1"/>
          </p:cNvSpPr>
          <p:nvPr>
            <p:ph idx="1"/>
          </p:nvPr>
        </p:nvSpPr>
        <p:spPr>
          <a:xfrm>
            <a:off x="611560" y="1844824"/>
            <a:ext cx="8062040" cy="4479776"/>
          </a:xfrm>
        </p:spPr>
        <p:txBody>
          <a:bodyPr>
            <a:normAutofit/>
          </a:bodyPr>
          <a:lstStyle/>
          <a:p>
            <a:pPr>
              <a:buNone/>
            </a:pPr>
            <a:r>
              <a:rPr lang="en-NZ" sz="3200" b="1" dirty="0">
                <a:solidFill>
                  <a:srgbClr val="FF0000"/>
                </a:solidFill>
              </a:rPr>
              <a:t>		Old		</a:t>
            </a:r>
            <a:r>
              <a:rPr lang="en-NZ" sz="3200" b="1" dirty="0">
                <a:solidFill>
                  <a:srgbClr val="0000FF"/>
                </a:solidFill>
              </a:rPr>
              <a:t>		</a:t>
            </a:r>
            <a:r>
              <a:rPr lang="en-NZ" sz="3200" b="1" dirty="0">
                <a:solidFill>
                  <a:srgbClr val="FF0000"/>
                </a:solidFill>
              </a:rPr>
              <a:t>New</a:t>
            </a:r>
          </a:p>
          <a:p>
            <a:pPr>
              <a:buNone/>
            </a:pPr>
            <a:r>
              <a:rPr lang="en-NZ" sz="3200" b="1" dirty="0">
                <a:solidFill>
                  <a:srgbClr val="0000FF"/>
                </a:solidFill>
              </a:rPr>
              <a:t>Old Testament	New Testament</a:t>
            </a:r>
          </a:p>
          <a:p>
            <a:pPr>
              <a:buNone/>
            </a:pPr>
            <a:r>
              <a:rPr lang="en-NZ" sz="3200" b="1" dirty="0">
                <a:solidFill>
                  <a:srgbClr val="0000FF"/>
                </a:solidFill>
              </a:rPr>
              <a:t>Old Covenant		New Covenant</a:t>
            </a:r>
          </a:p>
          <a:p>
            <a:pPr>
              <a:buNone/>
            </a:pPr>
            <a:r>
              <a:rPr lang="en-NZ" sz="3200" b="1" dirty="0">
                <a:solidFill>
                  <a:srgbClr val="0000FF"/>
                </a:solidFill>
              </a:rPr>
              <a:t>Many Priests		Jesus </a:t>
            </a:r>
            <a:r>
              <a:rPr lang="en-NZ" sz="3200" b="1" i="1" dirty="0">
                <a:solidFill>
                  <a:srgbClr val="0000FF"/>
                </a:solidFill>
              </a:rPr>
              <a:t>the</a:t>
            </a:r>
            <a:r>
              <a:rPr lang="en-NZ" sz="3200" b="1" dirty="0">
                <a:solidFill>
                  <a:srgbClr val="0000FF"/>
                </a:solidFill>
              </a:rPr>
              <a:t> High Priest</a:t>
            </a:r>
          </a:p>
          <a:p>
            <a:pPr>
              <a:buNone/>
            </a:pPr>
            <a:r>
              <a:rPr lang="en-NZ" sz="3200" b="1" dirty="0">
                <a:solidFill>
                  <a:srgbClr val="0000FF"/>
                </a:solidFill>
              </a:rPr>
              <a:t>Many sacrifices	One final sacrifice</a:t>
            </a:r>
          </a:p>
          <a:p>
            <a:pPr>
              <a:buNone/>
            </a:pPr>
            <a:r>
              <a:rPr lang="en-NZ" sz="3200" b="1" dirty="0">
                <a:solidFill>
                  <a:srgbClr val="0000FF"/>
                </a:solidFill>
              </a:rPr>
              <a:t>Temporary		Permanent</a:t>
            </a:r>
          </a:p>
          <a:p>
            <a:pPr>
              <a:buNone/>
            </a:pPr>
            <a:endParaRPr lang="en-NZ" sz="1100" b="1" dirty="0">
              <a:solidFill>
                <a:srgbClr val="0000FF"/>
              </a:solidFill>
            </a:endParaRPr>
          </a:p>
          <a:p>
            <a:pPr>
              <a:buNone/>
            </a:pPr>
            <a:r>
              <a:rPr lang="en-NZ" sz="2800" b="1" i="1" dirty="0">
                <a:solidFill>
                  <a:srgbClr val="FF0000"/>
                </a:solidFill>
              </a:rPr>
              <a:t>Covenants – People – Sacrifice(s) – Duration</a:t>
            </a:r>
          </a:p>
          <a:p>
            <a:pPr>
              <a:buNone/>
            </a:pPr>
            <a:endParaRPr lang="en-NZ" sz="3200" b="1" dirty="0">
              <a:solidFill>
                <a:srgbClr val="0000FF"/>
              </a:solidFill>
            </a:endParaRPr>
          </a:p>
        </p:txBody>
      </p:sp>
      <p:sp>
        <p:nvSpPr>
          <p:cNvPr id="4" name="Slide Number Placeholder 3"/>
          <p:cNvSpPr>
            <a:spLocks noGrp="1"/>
          </p:cNvSpPr>
          <p:nvPr>
            <p:ph type="sldNum" sz="quarter" idx="12"/>
          </p:nvPr>
        </p:nvSpPr>
        <p:spPr/>
        <p:txBody>
          <a:bodyPr/>
          <a:lstStyle/>
          <a:p>
            <a:fld id="{EAE3165A-D3AC-47CC-BA4B-C184E9CC5BC4}" type="slidenum">
              <a:rPr lang="en-NZ" smtClean="0"/>
              <a:pPr/>
              <a:t>2</a:t>
            </a:fld>
            <a:endParaRPr lang="en-NZ" dirty="0"/>
          </a:p>
        </p:txBody>
      </p:sp>
    </p:spTree>
    <p:extLst>
      <p:ext uri="{BB962C8B-B14F-4D97-AF65-F5344CB8AC3E}">
        <p14:creationId xmlns:p14="http://schemas.microsoft.com/office/powerpoint/2010/main" val="15837793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1599" y="692696"/>
            <a:ext cx="7702001" cy="782960"/>
          </a:xfrm>
        </p:spPr>
        <p:txBody>
          <a:bodyPr>
            <a:normAutofit fontScale="90000"/>
          </a:bodyPr>
          <a:lstStyle/>
          <a:p>
            <a:r>
              <a:rPr lang="en-NZ" dirty="0"/>
              <a:t>A better covenant  -  Jesus!</a:t>
            </a:r>
            <a:endParaRPr lang="en-NZ" sz="2800" dirty="0"/>
          </a:p>
        </p:txBody>
      </p:sp>
      <p:sp>
        <p:nvSpPr>
          <p:cNvPr id="3" name="Content Placeholder 2"/>
          <p:cNvSpPr>
            <a:spLocks noGrp="1"/>
          </p:cNvSpPr>
          <p:nvPr>
            <p:ph idx="1"/>
          </p:nvPr>
        </p:nvSpPr>
        <p:spPr>
          <a:xfrm>
            <a:off x="611560" y="1844824"/>
            <a:ext cx="7920880" cy="4479776"/>
          </a:xfrm>
        </p:spPr>
        <p:txBody>
          <a:bodyPr>
            <a:normAutofit/>
          </a:bodyPr>
          <a:lstStyle/>
          <a:p>
            <a:r>
              <a:rPr lang="en-NZ" sz="3200" b="1" dirty="0">
                <a:solidFill>
                  <a:srgbClr val="FF0000"/>
                </a:solidFill>
              </a:rPr>
              <a:t> He is </a:t>
            </a:r>
            <a:r>
              <a:rPr lang="en-NZ" sz="3200" b="1" i="1" dirty="0">
                <a:solidFill>
                  <a:srgbClr val="FF0000"/>
                </a:solidFill>
              </a:rPr>
              <a:t>always</a:t>
            </a:r>
            <a:r>
              <a:rPr lang="en-NZ" sz="3200" b="1" dirty="0">
                <a:solidFill>
                  <a:srgbClr val="FF0000"/>
                </a:solidFill>
              </a:rPr>
              <a:t> able to save!</a:t>
            </a:r>
          </a:p>
          <a:p>
            <a:r>
              <a:rPr lang="en-NZ" sz="3200" b="1" dirty="0">
                <a:solidFill>
                  <a:srgbClr val="FF0000"/>
                </a:solidFill>
              </a:rPr>
              <a:t> He </a:t>
            </a:r>
            <a:r>
              <a:rPr lang="en-NZ" sz="3200" b="1" i="1" dirty="0">
                <a:solidFill>
                  <a:srgbClr val="FF0000"/>
                </a:solidFill>
              </a:rPr>
              <a:t>always</a:t>
            </a:r>
            <a:r>
              <a:rPr lang="en-NZ" sz="3200" b="1" dirty="0">
                <a:solidFill>
                  <a:srgbClr val="FF0000"/>
                </a:solidFill>
              </a:rPr>
              <a:t> lives to make intercession for us</a:t>
            </a:r>
          </a:p>
          <a:p>
            <a:r>
              <a:rPr lang="en-NZ" sz="3200" b="1" dirty="0">
                <a:solidFill>
                  <a:srgbClr val="FF0000"/>
                </a:solidFill>
              </a:rPr>
              <a:t> He is a High Priest who is </a:t>
            </a:r>
            <a:r>
              <a:rPr lang="en-NZ" sz="3200" b="1" i="1" dirty="0">
                <a:solidFill>
                  <a:srgbClr val="FF0000"/>
                </a:solidFill>
              </a:rPr>
              <a:t>holy, blameless, undefiled, separated from sinners, exalted above the heavens</a:t>
            </a:r>
          </a:p>
          <a:p>
            <a:r>
              <a:rPr lang="en-NZ" sz="3200" b="1" dirty="0">
                <a:solidFill>
                  <a:srgbClr val="FF0000"/>
                </a:solidFill>
              </a:rPr>
              <a:t> He offered </a:t>
            </a:r>
            <a:r>
              <a:rPr lang="en-NZ" sz="3200" b="1" i="1" dirty="0">
                <a:solidFill>
                  <a:srgbClr val="FF0000"/>
                </a:solidFill>
              </a:rPr>
              <a:t>one</a:t>
            </a:r>
            <a:r>
              <a:rPr lang="en-NZ" sz="3200" b="1" dirty="0">
                <a:solidFill>
                  <a:srgbClr val="FF0000"/>
                </a:solidFill>
              </a:rPr>
              <a:t> sacrifice – </a:t>
            </a:r>
            <a:r>
              <a:rPr lang="en-NZ" sz="3200" b="1" i="1" dirty="0">
                <a:solidFill>
                  <a:srgbClr val="FF0000"/>
                </a:solidFill>
              </a:rPr>
              <a:t>once and for all!</a:t>
            </a:r>
          </a:p>
          <a:p>
            <a:pPr>
              <a:buNone/>
            </a:pPr>
            <a:endParaRPr lang="en-NZ" sz="3200" b="1" dirty="0">
              <a:solidFill>
                <a:srgbClr val="0000FF"/>
              </a:solidFill>
            </a:endParaRPr>
          </a:p>
        </p:txBody>
      </p:sp>
      <p:sp>
        <p:nvSpPr>
          <p:cNvPr id="4" name="Slide Number Placeholder 3"/>
          <p:cNvSpPr>
            <a:spLocks noGrp="1"/>
          </p:cNvSpPr>
          <p:nvPr>
            <p:ph type="sldNum" sz="quarter" idx="12"/>
          </p:nvPr>
        </p:nvSpPr>
        <p:spPr/>
        <p:txBody>
          <a:bodyPr/>
          <a:lstStyle/>
          <a:p>
            <a:fld id="{EAE3165A-D3AC-47CC-BA4B-C184E9CC5BC4}" type="slidenum">
              <a:rPr lang="en-NZ" smtClean="0"/>
              <a:pPr/>
              <a:t>3</a:t>
            </a:fld>
            <a:endParaRPr lang="en-NZ" dirty="0"/>
          </a:p>
        </p:txBody>
      </p:sp>
    </p:spTree>
    <p:extLst>
      <p:ext uri="{BB962C8B-B14F-4D97-AF65-F5344CB8AC3E}">
        <p14:creationId xmlns:p14="http://schemas.microsoft.com/office/powerpoint/2010/main" val="22624198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1599" y="692696"/>
            <a:ext cx="7702001" cy="782960"/>
          </a:xfrm>
        </p:spPr>
        <p:txBody>
          <a:bodyPr>
            <a:noAutofit/>
          </a:bodyPr>
          <a:lstStyle/>
          <a:p>
            <a:r>
              <a:rPr lang="en-NZ" sz="5400" dirty="0"/>
              <a:t>Faith </a:t>
            </a:r>
            <a:r>
              <a:rPr lang="en-NZ" sz="2400" dirty="0">
                <a:solidFill>
                  <a:srgbClr val="000000"/>
                </a:solidFill>
              </a:rPr>
              <a:t>11:1</a:t>
            </a:r>
          </a:p>
        </p:txBody>
      </p:sp>
      <p:sp>
        <p:nvSpPr>
          <p:cNvPr id="3" name="Content Placeholder 2"/>
          <p:cNvSpPr>
            <a:spLocks noGrp="1"/>
          </p:cNvSpPr>
          <p:nvPr>
            <p:ph idx="1"/>
          </p:nvPr>
        </p:nvSpPr>
        <p:spPr>
          <a:xfrm>
            <a:off x="611560" y="1844824"/>
            <a:ext cx="7920880" cy="4479776"/>
          </a:xfrm>
        </p:spPr>
        <p:txBody>
          <a:bodyPr>
            <a:normAutofit lnSpcReduction="10000"/>
          </a:bodyPr>
          <a:lstStyle/>
          <a:p>
            <a:pPr marL="0" indent="0">
              <a:buNone/>
            </a:pPr>
            <a:r>
              <a:rPr lang="en-NZ" sz="3200" b="1" dirty="0">
                <a:solidFill>
                  <a:srgbClr val="FF0000"/>
                </a:solidFill>
              </a:rPr>
              <a:t>Faith is …</a:t>
            </a:r>
          </a:p>
          <a:p>
            <a:r>
              <a:rPr lang="en-NZ" sz="3200" b="1" dirty="0">
                <a:solidFill>
                  <a:srgbClr val="FF0000"/>
                </a:solidFill>
              </a:rPr>
              <a:t> the </a:t>
            </a:r>
            <a:r>
              <a:rPr lang="en-NZ" sz="3200" b="1" i="1" dirty="0">
                <a:solidFill>
                  <a:srgbClr val="FF0000"/>
                </a:solidFill>
              </a:rPr>
              <a:t>assurance/substance </a:t>
            </a:r>
            <a:r>
              <a:rPr lang="en-NZ" sz="3200" b="1" dirty="0">
                <a:solidFill>
                  <a:srgbClr val="FF0000"/>
                </a:solidFill>
              </a:rPr>
              <a:t>of things hoped for</a:t>
            </a:r>
          </a:p>
          <a:p>
            <a:r>
              <a:rPr lang="en-NZ" sz="3200" b="1" i="1" dirty="0">
                <a:solidFill>
                  <a:srgbClr val="FF0000"/>
                </a:solidFill>
              </a:rPr>
              <a:t> </a:t>
            </a:r>
            <a:r>
              <a:rPr lang="en-NZ" sz="3200" b="1" dirty="0">
                <a:solidFill>
                  <a:srgbClr val="FF0000"/>
                </a:solidFill>
              </a:rPr>
              <a:t>the </a:t>
            </a:r>
            <a:r>
              <a:rPr lang="en-NZ" sz="3200" b="1" i="1" dirty="0">
                <a:solidFill>
                  <a:srgbClr val="FF0000"/>
                </a:solidFill>
              </a:rPr>
              <a:t>conviction/evidence </a:t>
            </a:r>
            <a:r>
              <a:rPr lang="en-NZ" sz="3200" b="1" dirty="0">
                <a:solidFill>
                  <a:srgbClr val="FF0000"/>
                </a:solidFill>
              </a:rPr>
              <a:t>of things not seen</a:t>
            </a:r>
          </a:p>
          <a:p>
            <a:endParaRPr lang="en-NZ" sz="3200" b="1" dirty="0">
              <a:solidFill>
                <a:srgbClr val="FF0000"/>
              </a:solidFill>
            </a:endParaRPr>
          </a:p>
          <a:p>
            <a:r>
              <a:rPr lang="en-NZ" sz="3200" b="1" dirty="0">
                <a:solidFill>
                  <a:srgbClr val="000000"/>
                </a:solidFill>
              </a:rPr>
              <a:t>Spiritual, not physical or material</a:t>
            </a:r>
          </a:p>
          <a:p>
            <a:pPr marL="0" indent="0">
              <a:buNone/>
            </a:pPr>
            <a:r>
              <a:rPr lang="en-NZ" sz="3200" b="1" i="1" dirty="0">
                <a:solidFill>
                  <a:srgbClr val="FF0000"/>
                </a:solidFill>
              </a:rPr>
              <a:t>    </a:t>
            </a:r>
          </a:p>
          <a:p>
            <a:pPr>
              <a:buNone/>
            </a:pPr>
            <a:endParaRPr lang="en-NZ" sz="3200" b="1" dirty="0">
              <a:solidFill>
                <a:srgbClr val="0000FF"/>
              </a:solidFill>
            </a:endParaRPr>
          </a:p>
        </p:txBody>
      </p:sp>
      <p:sp>
        <p:nvSpPr>
          <p:cNvPr id="4" name="Slide Number Placeholder 3"/>
          <p:cNvSpPr>
            <a:spLocks noGrp="1"/>
          </p:cNvSpPr>
          <p:nvPr>
            <p:ph type="sldNum" sz="quarter" idx="12"/>
          </p:nvPr>
        </p:nvSpPr>
        <p:spPr/>
        <p:txBody>
          <a:bodyPr/>
          <a:lstStyle/>
          <a:p>
            <a:fld id="{EAE3165A-D3AC-47CC-BA4B-C184E9CC5BC4}" type="slidenum">
              <a:rPr lang="en-NZ" smtClean="0"/>
              <a:pPr/>
              <a:t>4</a:t>
            </a:fld>
            <a:endParaRPr lang="en-NZ" dirty="0"/>
          </a:p>
        </p:txBody>
      </p:sp>
    </p:spTree>
    <p:extLst>
      <p:ext uri="{BB962C8B-B14F-4D97-AF65-F5344CB8AC3E}">
        <p14:creationId xmlns:p14="http://schemas.microsoft.com/office/powerpoint/2010/main" val="9017237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1599" y="692696"/>
            <a:ext cx="7702001" cy="782960"/>
          </a:xfrm>
        </p:spPr>
        <p:txBody>
          <a:bodyPr>
            <a:noAutofit/>
          </a:bodyPr>
          <a:lstStyle/>
          <a:p>
            <a:r>
              <a:rPr lang="en-NZ" sz="5400" dirty="0"/>
              <a:t>Some examples of Faith</a:t>
            </a:r>
            <a:endParaRPr lang="en-NZ" sz="2400" dirty="0">
              <a:solidFill>
                <a:srgbClr val="000000"/>
              </a:solidFill>
            </a:endParaRPr>
          </a:p>
        </p:txBody>
      </p:sp>
      <p:sp>
        <p:nvSpPr>
          <p:cNvPr id="3" name="Content Placeholder 2"/>
          <p:cNvSpPr>
            <a:spLocks noGrp="1"/>
          </p:cNvSpPr>
          <p:nvPr>
            <p:ph idx="1"/>
          </p:nvPr>
        </p:nvSpPr>
        <p:spPr>
          <a:xfrm>
            <a:off x="611560" y="1844824"/>
            <a:ext cx="7920880" cy="4479776"/>
          </a:xfrm>
        </p:spPr>
        <p:txBody>
          <a:bodyPr>
            <a:normAutofit/>
          </a:bodyPr>
          <a:lstStyle/>
          <a:p>
            <a:r>
              <a:rPr lang="en-NZ" sz="3200" b="1" dirty="0">
                <a:solidFill>
                  <a:srgbClr val="FF0000"/>
                </a:solidFill>
              </a:rPr>
              <a:t>  </a:t>
            </a:r>
            <a:r>
              <a:rPr lang="en-NZ" sz="3200" b="1" i="1" dirty="0">
                <a:solidFill>
                  <a:srgbClr val="FF0000"/>
                </a:solidFill>
              </a:rPr>
              <a:t>Abel</a:t>
            </a:r>
          </a:p>
          <a:p>
            <a:r>
              <a:rPr lang="en-NZ" sz="3200" b="1" i="1" dirty="0">
                <a:solidFill>
                  <a:srgbClr val="FF0000"/>
                </a:solidFill>
              </a:rPr>
              <a:t>  Enoch</a:t>
            </a:r>
          </a:p>
          <a:p>
            <a:r>
              <a:rPr lang="en-NZ" sz="3200" b="1" i="1" dirty="0">
                <a:solidFill>
                  <a:srgbClr val="FF0000"/>
                </a:solidFill>
              </a:rPr>
              <a:t>  Noah</a:t>
            </a:r>
          </a:p>
          <a:p>
            <a:r>
              <a:rPr lang="en-NZ" sz="3200" b="1" i="1" dirty="0">
                <a:solidFill>
                  <a:srgbClr val="FF0000"/>
                </a:solidFill>
              </a:rPr>
              <a:t>  Abraham</a:t>
            </a:r>
          </a:p>
          <a:p>
            <a:r>
              <a:rPr lang="en-NZ" sz="3200" b="1" i="1" dirty="0">
                <a:solidFill>
                  <a:srgbClr val="FF0000"/>
                </a:solidFill>
              </a:rPr>
              <a:t>  Isaac</a:t>
            </a:r>
          </a:p>
          <a:p>
            <a:r>
              <a:rPr lang="en-NZ" sz="3200" b="1" i="1" dirty="0">
                <a:solidFill>
                  <a:srgbClr val="FF0000"/>
                </a:solidFill>
              </a:rPr>
              <a:t>  Jacob</a:t>
            </a:r>
            <a:endParaRPr lang="en-NZ" sz="3200" b="1" i="1" dirty="0">
              <a:solidFill>
                <a:srgbClr val="000000"/>
              </a:solidFill>
            </a:endParaRPr>
          </a:p>
          <a:p>
            <a:r>
              <a:rPr lang="en-NZ" sz="3200" b="1" i="1" dirty="0">
                <a:solidFill>
                  <a:srgbClr val="FF0000"/>
                </a:solidFill>
              </a:rPr>
              <a:t>  Joseph</a:t>
            </a:r>
          </a:p>
          <a:p>
            <a:endParaRPr lang="en-NZ" sz="3200" b="1" i="1" dirty="0">
              <a:solidFill>
                <a:srgbClr val="FF0000"/>
              </a:solidFill>
            </a:endParaRPr>
          </a:p>
        </p:txBody>
      </p:sp>
      <p:sp>
        <p:nvSpPr>
          <p:cNvPr id="4" name="Slide Number Placeholder 3"/>
          <p:cNvSpPr>
            <a:spLocks noGrp="1"/>
          </p:cNvSpPr>
          <p:nvPr>
            <p:ph type="sldNum" sz="quarter" idx="12"/>
          </p:nvPr>
        </p:nvSpPr>
        <p:spPr/>
        <p:txBody>
          <a:bodyPr/>
          <a:lstStyle/>
          <a:p>
            <a:fld id="{EAE3165A-D3AC-47CC-BA4B-C184E9CC5BC4}" type="slidenum">
              <a:rPr lang="en-NZ" smtClean="0"/>
              <a:pPr/>
              <a:t>5</a:t>
            </a:fld>
            <a:endParaRPr lang="en-NZ" dirty="0"/>
          </a:p>
        </p:txBody>
      </p:sp>
    </p:spTree>
    <p:extLst>
      <p:ext uri="{BB962C8B-B14F-4D97-AF65-F5344CB8AC3E}">
        <p14:creationId xmlns:p14="http://schemas.microsoft.com/office/powerpoint/2010/main" val="28924517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1599" y="692696"/>
            <a:ext cx="7702001" cy="782960"/>
          </a:xfrm>
        </p:spPr>
        <p:txBody>
          <a:bodyPr>
            <a:noAutofit/>
          </a:bodyPr>
          <a:lstStyle/>
          <a:p>
            <a:r>
              <a:rPr lang="en-NZ" sz="5400" dirty="0"/>
              <a:t>Some examples of Faith</a:t>
            </a:r>
            <a:endParaRPr lang="en-NZ" sz="2400" dirty="0">
              <a:solidFill>
                <a:srgbClr val="000000"/>
              </a:solidFill>
            </a:endParaRPr>
          </a:p>
        </p:txBody>
      </p:sp>
      <p:sp>
        <p:nvSpPr>
          <p:cNvPr id="3" name="Content Placeholder 2"/>
          <p:cNvSpPr>
            <a:spLocks noGrp="1"/>
          </p:cNvSpPr>
          <p:nvPr>
            <p:ph idx="1"/>
          </p:nvPr>
        </p:nvSpPr>
        <p:spPr>
          <a:xfrm>
            <a:off x="611560" y="1844824"/>
            <a:ext cx="7920880" cy="4479776"/>
          </a:xfrm>
        </p:spPr>
        <p:txBody>
          <a:bodyPr>
            <a:normAutofit/>
          </a:bodyPr>
          <a:lstStyle/>
          <a:p>
            <a:r>
              <a:rPr lang="en-NZ" sz="3200" b="1" dirty="0">
                <a:solidFill>
                  <a:srgbClr val="FF0000"/>
                </a:solidFill>
              </a:rPr>
              <a:t>  </a:t>
            </a:r>
            <a:r>
              <a:rPr lang="en-NZ" sz="3200" b="1" i="1" dirty="0">
                <a:solidFill>
                  <a:srgbClr val="FF0000"/>
                </a:solidFill>
              </a:rPr>
              <a:t>Moses</a:t>
            </a:r>
          </a:p>
          <a:p>
            <a:r>
              <a:rPr lang="en-NZ" sz="3200" b="1" i="1" dirty="0">
                <a:solidFill>
                  <a:srgbClr val="FF0000"/>
                </a:solidFill>
              </a:rPr>
              <a:t>  Israelites</a:t>
            </a:r>
          </a:p>
          <a:p>
            <a:r>
              <a:rPr lang="en-NZ" sz="3200" b="1" i="1" dirty="0">
                <a:solidFill>
                  <a:srgbClr val="FF0000"/>
                </a:solidFill>
              </a:rPr>
              <a:t>  Rahab</a:t>
            </a:r>
          </a:p>
          <a:p>
            <a:r>
              <a:rPr lang="en-NZ" sz="3200" b="1" i="1" dirty="0">
                <a:solidFill>
                  <a:srgbClr val="FF0000"/>
                </a:solidFill>
              </a:rPr>
              <a:t>  Others</a:t>
            </a:r>
          </a:p>
          <a:p>
            <a:pPr marL="0" indent="0">
              <a:buNone/>
            </a:pPr>
            <a:endParaRPr lang="en-NZ" sz="3200" b="1" i="1" dirty="0">
              <a:solidFill>
                <a:srgbClr val="FF0000"/>
              </a:solidFill>
            </a:endParaRPr>
          </a:p>
        </p:txBody>
      </p:sp>
      <p:sp>
        <p:nvSpPr>
          <p:cNvPr id="4" name="Slide Number Placeholder 3"/>
          <p:cNvSpPr>
            <a:spLocks noGrp="1"/>
          </p:cNvSpPr>
          <p:nvPr>
            <p:ph type="sldNum" sz="quarter" idx="12"/>
          </p:nvPr>
        </p:nvSpPr>
        <p:spPr/>
        <p:txBody>
          <a:bodyPr/>
          <a:lstStyle/>
          <a:p>
            <a:fld id="{EAE3165A-D3AC-47CC-BA4B-C184E9CC5BC4}" type="slidenum">
              <a:rPr lang="en-NZ" smtClean="0"/>
              <a:pPr/>
              <a:t>6</a:t>
            </a:fld>
            <a:endParaRPr lang="en-NZ" dirty="0"/>
          </a:p>
        </p:txBody>
      </p:sp>
    </p:spTree>
    <p:extLst>
      <p:ext uri="{BB962C8B-B14F-4D97-AF65-F5344CB8AC3E}">
        <p14:creationId xmlns:p14="http://schemas.microsoft.com/office/powerpoint/2010/main" val="33837706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1599" y="692696"/>
            <a:ext cx="7702001" cy="782960"/>
          </a:xfrm>
        </p:spPr>
        <p:txBody>
          <a:bodyPr>
            <a:noAutofit/>
          </a:bodyPr>
          <a:lstStyle/>
          <a:p>
            <a:r>
              <a:rPr lang="en-NZ" sz="5400" dirty="0">
                <a:solidFill>
                  <a:srgbClr val="000000"/>
                </a:solidFill>
              </a:rPr>
              <a:t>Hebrews 11:39-40</a:t>
            </a:r>
            <a:endParaRPr lang="en-NZ" sz="2400" dirty="0">
              <a:solidFill>
                <a:srgbClr val="000000"/>
              </a:solidFill>
            </a:endParaRPr>
          </a:p>
        </p:txBody>
      </p:sp>
      <p:sp>
        <p:nvSpPr>
          <p:cNvPr id="3" name="Content Placeholder 2"/>
          <p:cNvSpPr>
            <a:spLocks noGrp="1"/>
          </p:cNvSpPr>
          <p:nvPr>
            <p:ph idx="1"/>
          </p:nvPr>
        </p:nvSpPr>
        <p:spPr>
          <a:xfrm>
            <a:off x="611560" y="1844824"/>
            <a:ext cx="7920880" cy="4479776"/>
          </a:xfrm>
        </p:spPr>
        <p:txBody>
          <a:bodyPr>
            <a:normAutofit/>
          </a:bodyPr>
          <a:lstStyle/>
          <a:p>
            <a:pPr marL="0" indent="0">
              <a:buNone/>
            </a:pPr>
            <a:r>
              <a:rPr lang="en-NZ" sz="3600" dirty="0">
                <a:solidFill>
                  <a:srgbClr val="0000FF"/>
                </a:solidFill>
              </a:rPr>
              <a:t>All these people, even though they were commended for their faith, </a:t>
            </a:r>
            <a:r>
              <a:rPr lang="en-NZ" sz="3600" i="1" dirty="0">
                <a:solidFill>
                  <a:srgbClr val="0000FF"/>
                </a:solidFill>
              </a:rPr>
              <a:t>did not receive what was promised</a:t>
            </a:r>
            <a:r>
              <a:rPr lang="en-NZ" sz="3600" dirty="0">
                <a:solidFill>
                  <a:srgbClr val="0000FF"/>
                </a:solidFill>
              </a:rPr>
              <a:t>, since God had provided </a:t>
            </a:r>
            <a:r>
              <a:rPr lang="en-NZ" sz="3600" b="1" i="1" dirty="0">
                <a:solidFill>
                  <a:srgbClr val="CC9900"/>
                </a:solidFill>
              </a:rPr>
              <a:t>something better </a:t>
            </a:r>
            <a:r>
              <a:rPr lang="en-NZ" sz="3600" dirty="0">
                <a:solidFill>
                  <a:srgbClr val="0000FF"/>
                </a:solidFill>
              </a:rPr>
              <a:t>so that they would not, apart from us, be made perfect.</a:t>
            </a:r>
          </a:p>
          <a:p>
            <a:pPr marL="0" indent="0">
              <a:buNone/>
            </a:pPr>
            <a:endParaRPr lang="en-NZ" sz="3200" b="1" i="1" dirty="0">
              <a:solidFill>
                <a:srgbClr val="FF0000"/>
              </a:solidFill>
            </a:endParaRPr>
          </a:p>
        </p:txBody>
      </p:sp>
      <p:sp>
        <p:nvSpPr>
          <p:cNvPr id="4" name="Slide Number Placeholder 3"/>
          <p:cNvSpPr>
            <a:spLocks noGrp="1"/>
          </p:cNvSpPr>
          <p:nvPr>
            <p:ph type="sldNum" sz="quarter" idx="12"/>
          </p:nvPr>
        </p:nvSpPr>
        <p:spPr/>
        <p:txBody>
          <a:bodyPr/>
          <a:lstStyle/>
          <a:p>
            <a:fld id="{EAE3165A-D3AC-47CC-BA4B-C184E9CC5BC4}" type="slidenum">
              <a:rPr lang="en-NZ" smtClean="0"/>
              <a:pPr/>
              <a:t>7</a:t>
            </a:fld>
            <a:endParaRPr lang="en-NZ" dirty="0"/>
          </a:p>
        </p:txBody>
      </p:sp>
    </p:spTree>
    <p:extLst>
      <p:ext uri="{BB962C8B-B14F-4D97-AF65-F5344CB8AC3E}">
        <p14:creationId xmlns:p14="http://schemas.microsoft.com/office/powerpoint/2010/main" val="7538517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1599" y="692696"/>
            <a:ext cx="7702001" cy="782960"/>
          </a:xfrm>
        </p:spPr>
        <p:txBody>
          <a:bodyPr>
            <a:noAutofit/>
          </a:bodyPr>
          <a:lstStyle/>
          <a:p>
            <a:r>
              <a:rPr lang="en-NZ" sz="5400" dirty="0">
                <a:solidFill>
                  <a:srgbClr val="000000"/>
                </a:solidFill>
              </a:rPr>
              <a:t>Application – chapter 12</a:t>
            </a:r>
            <a:endParaRPr lang="en-NZ" sz="2400" dirty="0">
              <a:solidFill>
                <a:srgbClr val="000000"/>
              </a:solidFill>
            </a:endParaRPr>
          </a:p>
        </p:txBody>
      </p:sp>
      <p:sp>
        <p:nvSpPr>
          <p:cNvPr id="3" name="Content Placeholder 2"/>
          <p:cNvSpPr>
            <a:spLocks noGrp="1"/>
          </p:cNvSpPr>
          <p:nvPr>
            <p:ph idx="1"/>
          </p:nvPr>
        </p:nvSpPr>
        <p:spPr>
          <a:xfrm>
            <a:off x="611560" y="1628800"/>
            <a:ext cx="7920880" cy="4695800"/>
          </a:xfrm>
        </p:spPr>
        <p:txBody>
          <a:bodyPr>
            <a:normAutofit/>
          </a:bodyPr>
          <a:lstStyle/>
          <a:p>
            <a:pPr marL="0" indent="0">
              <a:buNone/>
            </a:pPr>
            <a:r>
              <a:rPr lang="en-NZ" sz="3200" b="1" i="1" dirty="0">
                <a:solidFill>
                  <a:srgbClr val="FF0000"/>
                </a:solidFill>
              </a:rPr>
              <a:t>God’s discipline:</a:t>
            </a:r>
          </a:p>
          <a:p>
            <a:pPr marL="0" indent="0">
              <a:buNone/>
            </a:pPr>
            <a:r>
              <a:rPr lang="en-NZ" sz="3200" dirty="0"/>
              <a:t>Take notice, but don’t become discouraged.</a:t>
            </a:r>
          </a:p>
          <a:p>
            <a:pPr marL="0" indent="0">
              <a:buNone/>
            </a:pPr>
            <a:r>
              <a:rPr lang="en-NZ" sz="3200" dirty="0"/>
              <a:t>Human discipline.</a:t>
            </a:r>
          </a:p>
          <a:p>
            <a:pPr marL="0" indent="0">
              <a:buNone/>
            </a:pPr>
            <a:r>
              <a:rPr lang="en-NZ" sz="3200" dirty="0"/>
              <a:t>God’s discipline.</a:t>
            </a:r>
          </a:p>
          <a:p>
            <a:pPr marL="0" indent="0">
              <a:buNone/>
            </a:pPr>
            <a:r>
              <a:rPr lang="en-NZ" sz="3200" dirty="0"/>
              <a:t>To produce righteousness and holiness.</a:t>
            </a:r>
          </a:p>
          <a:p>
            <a:pPr marL="0" indent="0">
              <a:buNone/>
            </a:pPr>
            <a:r>
              <a:rPr lang="en-NZ" sz="3200" dirty="0"/>
              <a:t>Don’t fail to obtain the grace of God.</a:t>
            </a:r>
          </a:p>
          <a:p>
            <a:pPr marL="0" indent="0">
              <a:buNone/>
            </a:pPr>
            <a:r>
              <a:rPr lang="en-NZ" sz="3200" dirty="0"/>
              <a:t>Cut out every root of bitterness.</a:t>
            </a:r>
          </a:p>
          <a:p>
            <a:pPr marL="0" indent="0">
              <a:buNone/>
            </a:pPr>
            <a:r>
              <a:rPr lang="en-NZ" sz="3200" dirty="0"/>
              <a:t>Listen to what God is teaching us and learn!</a:t>
            </a:r>
          </a:p>
          <a:p>
            <a:pPr marL="0" indent="0">
              <a:buNone/>
            </a:pPr>
            <a:endParaRPr lang="en-NZ" sz="3200" dirty="0"/>
          </a:p>
          <a:p>
            <a:pPr marL="0" indent="0">
              <a:buNone/>
            </a:pPr>
            <a:endParaRPr lang="en-NZ" sz="3200" dirty="0"/>
          </a:p>
        </p:txBody>
      </p:sp>
      <p:sp>
        <p:nvSpPr>
          <p:cNvPr id="4" name="Slide Number Placeholder 3"/>
          <p:cNvSpPr>
            <a:spLocks noGrp="1"/>
          </p:cNvSpPr>
          <p:nvPr>
            <p:ph type="sldNum" sz="quarter" idx="12"/>
          </p:nvPr>
        </p:nvSpPr>
        <p:spPr/>
        <p:txBody>
          <a:bodyPr/>
          <a:lstStyle/>
          <a:p>
            <a:fld id="{EAE3165A-D3AC-47CC-BA4B-C184E9CC5BC4}" type="slidenum">
              <a:rPr lang="en-NZ" smtClean="0"/>
              <a:pPr/>
              <a:t>8</a:t>
            </a:fld>
            <a:endParaRPr lang="en-NZ" dirty="0"/>
          </a:p>
        </p:txBody>
      </p:sp>
    </p:spTree>
    <p:extLst>
      <p:ext uri="{BB962C8B-B14F-4D97-AF65-F5344CB8AC3E}">
        <p14:creationId xmlns:p14="http://schemas.microsoft.com/office/powerpoint/2010/main" val="42043028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1599" y="692696"/>
            <a:ext cx="7702001" cy="782960"/>
          </a:xfrm>
        </p:spPr>
        <p:txBody>
          <a:bodyPr>
            <a:noAutofit/>
          </a:bodyPr>
          <a:lstStyle/>
          <a:p>
            <a:r>
              <a:rPr lang="en-NZ" sz="5400" dirty="0">
                <a:solidFill>
                  <a:srgbClr val="000000"/>
                </a:solidFill>
              </a:rPr>
              <a:t>Application – chapter 13</a:t>
            </a:r>
            <a:endParaRPr lang="en-NZ" sz="2400" dirty="0">
              <a:solidFill>
                <a:srgbClr val="000000"/>
              </a:solidFill>
            </a:endParaRPr>
          </a:p>
        </p:txBody>
      </p:sp>
      <p:sp>
        <p:nvSpPr>
          <p:cNvPr id="3" name="Content Placeholder 2"/>
          <p:cNvSpPr>
            <a:spLocks noGrp="1"/>
          </p:cNvSpPr>
          <p:nvPr>
            <p:ph idx="1"/>
          </p:nvPr>
        </p:nvSpPr>
        <p:spPr>
          <a:xfrm>
            <a:off x="611560" y="1628800"/>
            <a:ext cx="7920880" cy="4695800"/>
          </a:xfrm>
        </p:spPr>
        <p:txBody>
          <a:bodyPr>
            <a:normAutofit/>
          </a:bodyPr>
          <a:lstStyle/>
          <a:p>
            <a:pPr marL="0" indent="0">
              <a:buNone/>
            </a:pPr>
            <a:r>
              <a:rPr lang="en-NZ" sz="3200" b="1" i="1" dirty="0">
                <a:solidFill>
                  <a:srgbClr val="FF0000"/>
                </a:solidFill>
              </a:rPr>
              <a:t>Ultimately:</a:t>
            </a:r>
          </a:p>
          <a:p>
            <a:pPr marL="0" indent="0">
              <a:buNone/>
            </a:pPr>
            <a:r>
              <a:rPr lang="en-NZ" sz="3200" dirty="0"/>
              <a:t>Who will be in glory with the Lord, and </a:t>
            </a:r>
          </a:p>
          <a:p>
            <a:pPr marL="0" indent="0">
              <a:buNone/>
            </a:pPr>
            <a:r>
              <a:rPr lang="en-NZ" sz="3200" dirty="0"/>
              <a:t>who will not be – and why?</a:t>
            </a:r>
          </a:p>
          <a:p>
            <a:pPr marL="0" indent="0">
              <a:buNone/>
            </a:pPr>
            <a:endParaRPr lang="en-NZ" sz="3200" dirty="0"/>
          </a:p>
          <a:p>
            <a:pPr marL="0" indent="0">
              <a:buNone/>
            </a:pPr>
            <a:r>
              <a:rPr lang="en-NZ" sz="3200" b="1" i="1" dirty="0">
                <a:solidFill>
                  <a:srgbClr val="0000FF"/>
                </a:solidFill>
              </a:rPr>
              <a:t>Will I be there?</a:t>
            </a:r>
          </a:p>
          <a:p>
            <a:pPr marL="0" indent="0">
              <a:buNone/>
            </a:pPr>
            <a:endParaRPr lang="en-NZ" sz="3200" dirty="0"/>
          </a:p>
          <a:p>
            <a:pPr marL="0" indent="0" algn="ctr">
              <a:buNone/>
            </a:pPr>
            <a:r>
              <a:rPr lang="en-NZ" sz="3200" b="1" dirty="0">
                <a:solidFill>
                  <a:srgbClr val="FF0000"/>
                </a:solidFill>
              </a:rPr>
              <a:t>GRACE</a:t>
            </a:r>
            <a:r>
              <a:rPr lang="en-NZ" sz="3200" dirty="0"/>
              <a:t>  and  </a:t>
            </a:r>
            <a:r>
              <a:rPr lang="en-NZ" sz="3200" b="1" dirty="0">
                <a:solidFill>
                  <a:srgbClr val="FF0000"/>
                </a:solidFill>
              </a:rPr>
              <a:t>FAITH</a:t>
            </a:r>
            <a:r>
              <a:rPr lang="en-NZ" sz="3200" dirty="0"/>
              <a:t> … in the Lord Jesus Christ and His atonement for our sins.</a:t>
            </a:r>
          </a:p>
        </p:txBody>
      </p:sp>
      <p:sp>
        <p:nvSpPr>
          <p:cNvPr id="4" name="Slide Number Placeholder 3"/>
          <p:cNvSpPr>
            <a:spLocks noGrp="1"/>
          </p:cNvSpPr>
          <p:nvPr>
            <p:ph type="sldNum" sz="quarter" idx="12"/>
          </p:nvPr>
        </p:nvSpPr>
        <p:spPr/>
        <p:txBody>
          <a:bodyPr/>
          <a:lstStyle/>
          <a:p>
            <a:fld id="{EAE3165A-D3AC-47CC-BA4B-C184E9CC5BC4}" type="slidenum">
              <a:rPr lang="en-NZ" smtClean="0"/>
              <a:pPr/>
              <a:t>9</a:t>
            </a:fld>
            <a:endParaRPr lang="en-NZ" dirty="0"/>
          </a:p>
        </p:txBody>
      </p:sp>
    </p:spTree>
    <p:extLst>
      <p:ext uri="{BB962C8B-B14F-4D97-AF65-F5344CB8AC3E}">
        <p14:creationId xmlns:p14="http://schemas.microsoft.com/office/powerpoint/2010/main" val="3957371275"/>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730</TotalTime>
  <Words>382</Words>
  <Application>Microsoft Office PowerPoint</Application>
  <PresentationFormat>On-screen Show (4:3)</PresentationFormat>
  <Paragraphs>74</Paragraphs>
  <Slides>10</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Arial</vt:lpstr>
      <vt:lpstr>Calibri</vt:lpstr>
      <vt:lpstr>Constantia</vt:lpstr>
      <vt:lpstr>Wingdings 2</vt:lpstr>
      <vt:lpstr>Flow</vt:lpstr>
      <vt:lpstr>PowerPoint Presentation</vt:lpstr>
      <vt:lpstr>Comparisons</vt:lpstr>
      <vt:lpstr>A better covenant  -  Jesus!</vt:lpstr>
      <vt:lpstr>Faith 11:1</vt:lpstr>
      <vt:lpstr>Some examples of Faith</vt:lpstr>
      <vt:lpstr>Some examples of Faith</vt:lpstr>
      <vt:lpstr>Hebrews 11:39-40</vt:lpstr>
      <vt:lpstr>Application – chapter 12</vt:lpstr>
      <vt:lpstr>Application – chapter 13</vt:lpstr>
      <vt:lpstr>Hebrews 13:20-25</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Let the prophets speak …</dc:title>
  <dc:creator>Brian</dc:creator>
  <cp:lastModifiedBy>Brian Caughley</cp:lastModifiedBy>
  <cp:revision>51</cp:revision>
  <cp:lastPrinted>2017-07-12T23:49:05Z</cp:lastPrinted>
  <dcterms:created xsi:type="dcterms:W3CDTF">2016-06-08T01:53:12Z</dcterms:created>
  <dcterms:modified xsi:type="dcterms:W3CDTF">2017-07-29T04:09:27Z</dcterms:modified>
</cp:coreProperties>
</file>