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4" r:id="rId1"/>
  </p:sldMasterIdLst>
  <p:notesMasterIdLst>
    <p:notesMasterId r:id="rId14"/>
  </p:notesMasterIdLst>
  <p:handoutMasterIdLst>
    <p:handoutMasterId r:id="rId15"/>
  </p:handoutMasterIdLst>
  <p:sldIdLst>
    <p:sldId id="256" r:id="rId2"/>
    <p:sldId id="263" r:id="rId3"/>
    <p:sldId id="293" r:id="rId4"/>
    <p:sldId id="294" r:id="rId5"/>
    <p:sldId id="295" r:id="rId6"/>
    <p:sldId id="272" r:id="rId7"/>
    <p:sldId id="297" r:id="rId8"/>
    <p:sldId id="298" r:id="rId9"/>
    <p:sldId id="299" r:id="rId10"/>
    <p:sldId id="300" r:id="rId11"/>
    <p:sldId id="296" r:id="rId12"/>
    <p:sldId id="282" r:id="rId13"/>
  </p:sldIdLst>
  <p:sldSz cx="9144000" cy="6858000" type="screen4x3"/>
  <p:notesSz cx="6669088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CC9900"/>
    <a:srgbClr val="0000FF"/>
    <a:srgbClr val="CC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9" d="100"/>
          <a:sy n="49" d="100"/>
        </p:scale>
        <p:origin x="1315" y="4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B75232-290A-4C4A-A42C-C768A63BC43F}" type="datetimeFigureOut">
              <a:rPr lang="en-NZ" smtClean="0"/>
              <a:pPr/>
              <a:t>21/07/2017</a:t>
            </a:fld>
            <a:endParaRPr lang="en-NZ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88925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NZ"/>
              <a:t>Hebrews - Part 3</a:t>
            </a:r>
            <a:endParaRPr lang="en-NZ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8250" y="9428163"/>
            <a:ext cx="288925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6DAEED-4539-40FA-92F4-EFCB25EC5B10}" type="slidenum">
              <a:rPr lang="en-NZ" smtClean="0"/>
              <a:pPr/>
              <a:t>‹#›</a:t>
            </a:fld>
            <a:endParaRPr lang="en-NZ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825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7D9CAC-A3D9-4CAD-995E-ADA734D9502B}" type="datetimeFigureOut">
              <a:rPr lang="en-NZ" smtClean="0"/>
              <a:pPr/>
              <a:t>21/07/2017</a:t>
            </a:fld>
            <a:endParaRPr lang="en-NZ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750" y="4714875"/>
            <a:ext cx="5335588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88925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NZ"/>
              <a:t>Hebrews - Part 3</a:t>
            </a:r>
            <a:endParaRPr lang="en-N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8250" y="9428163"/>
            <a:ext cx="288925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192FF2-9ACC-40C2-BF79-E13A1BDAFA69}" type="slidenum">
              <a:rPr lang="en-NZ" smtClean="0"/>
              <a:pPr/>
              <a:t>‹#›</a:t>
            </a:fld>
            <a:endParaRPr lang="en-NZ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92FF2-9ACC-40C2-BF79-E13A1BDAFA69}" type="slidenum">
              <a:rPr lang="en-NZ" smtClean="0"/>
              <a:pPr/>
              <a:t>1</a:t>
            </a:fld>
            <a:endParaRPr lang="en-N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NZ"/>
              <a:t>Hebrews - Part 3</a:t>
            </a:r>
            <a:endParaRPr lang="en-NZ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AD11-8971-4D6D-BA2D-AD62CDF0F006}" type="datetime1">
              <a:rPr lang="en-NZ" smtClean="0"/>
              <a:t>21/07/2017</a:t>
            </a:fld>
            <a:endParaRPr lang="en-NZ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3165A-D3AC-47CC-BA4B-C184E9CC5BC4}" type="slidenum">
              <a:rPr lang="en-NZ" smtClean="0"/>
              <a:pPr/>
              <a:t>‹#›</a:t>
            </a:fld>
            <a:endParaRPr lang="en-NZ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1E129-3DE3-45B1-BFB3-443E84318BA4}" type="datetime1">
              <a:rPr lang="en-NZ" smtClean="0"/>
              <a:t>21/07/2017</a:t>
            </a:fld>
            <a:endParaRPr lang="en-N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3165A-D3AC-47CC-BA4B-C184E9CC5BC4}" type="slidenum">
              <a:rPr lang="en-NZ" smtClean="0"/>
              <a:pPr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464B6-FB03-4FB9-97D1-7F8701AD6854}" type="datetime1">
              <a:rPr lang="en-NZ" smtClean="0"/>
              <a:t>21/07/2017</a:t>
            </a:fld>
            <a:endParaRPr lang="en-N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3165A-D3AC-47CC-BA4B-C184E9CC5BC4}" type="slidenum">
              <a:rPr lang="en-NZ" smtClean="0"/>
              <a:pPr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B2CF0-0B9E-4BFA-A0D8-88C73CFE25A3}" type="datetime1">
              <a:rPr lang="en-NZ" smtClean="0"/>
              <a:t>21/07/2017</a:t>
            </a:fld>
            <a:endParaRPr lang="en-N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3165A-D3AC-47CC-BA4B-C184E9CC5BC4}" type="slidenum">
              <a:rPr lang="en-NZ" smtClean="0"/>
              <a:pPr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ECD5F-6197-41CB-86CB-F3B73AF4289E}" type="datetime1">
              <a:rPr lang="en-NZ" smtClean="0"/>
              <a:t>21/07/2017</a:t>
            </a:fld>
            <a:endParaRPr lang="en-N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3165A-D3AC-47CC-BA4B-C184E9CC5BC4}" type="slidenum">
              <a:rPr lang="en-NZ" smtClean="0"/>
              <a:pPr/>
              <a:t>‹#›</a:t>
            </a:fld>
            <a:endParaRPr lang="en-NZ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18419-C9C6-4E1F-9B9C-94CC0CE53B38}" type="datetime1">
              <a:rPr lang="en-NZ" smtClean="0"/>
              <a:t>21/07/2017</a:t>
            </a:fld>
            <a:endParaRPr lang="en-NZ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3165A-D3AC-47CC-BA4B-C184E9CC5BC4}" type="slidenum">
              <a:rPr lang="en-NZ" smtClean="0"/>
              <a:pPr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277BB-734C-4457-B6BB-EC1D5142FAFE}" type="datetime1">
              <a:rPr lang="en-NZ" smtClean="0"/>
              <a:t>21/07/2017</a:t>
            </a:fld>
            <a:endParaRPr lang="en-NZ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3165A-D3AC-47CC-BA4B-C184E9CC5BC4}" type="slidenum">
              <a:rPr lang="en-NZ" smtClean="0"/>
              <a:pPr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2CED3-6CD5-4295-BD7D-D8216AFED5A9}" type="datetime1">
              <a:rPr lang="en-NZ" smtClean="0"/>
              <a:t>21/07/2017</a:t>
            </a:fld>
            <a:endParaRPr lang="en-NZ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3165A-D3AC-47CC-BA4B-C184E9CC5BC4}" type="slidenum">
              <a:rPr lang="en-NZ" smtClean="0"/>
              <a:pPr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A3DCA9-62A3-4235-8597-7BD9BDA858E1}" type="datetime1">
              <a:rPr lang="en-NZ" smtClean="0"/>
              <a:t>21/07/2017</a:t>
            </a:fld>
            <a:endParaRPr lang="en-NZ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3165A-D3AC-47CC-BA4B-C184E9CC5BC4}" type="slidenum">
              <a:rPr lang="en-NZ" smtClean="0"/>
              <a:pPr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94EA8-B718-4E31-A34C-BFD30183FCBC}" type="datetime1">
              <a:rPr lang="en-NZ" smtClean="0"/>
              <a:t>21/07/2017</a:t>
            </a:fld>
            <a:endParaRPr lang="en-NZ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3165A-D3AC-47CC-BA4B-C184E9CC5BC4}" type="slidenum">
              <a:rPr lang="en-NZ" smtClean="0"/>
              <a:pPr/>
              <a:t>‹#›</a:t>
            </a:fld>
            <a:endParaRPr lang="en-NZ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A2B2B-174E-419D-8293-3C24A63E347C}" type="datetime1">
              <a:rPr lang="en-NZ" smtClean="0"/>
              <a:t>21/07/2017</a:t>
            </a:fld>
            <a:endParaRPr lang="en-NZ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AE3165A-D3AC-47CC-BA4B-C184E9CC5BC4}" type="slidenum">
              <a:rPr lang="en-NZ" smtClean="0"/>
              <a:pPr/>
              <a:t>‹#›</a:t>
            </a:fld>
            <a:endParaRPr lang="en-NZ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/>
              <a:t>Click icon to add picture</a:t>
            </a:r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BF04B97-A355-427B-A300-4EA8B5961D7C}" type="datetime1">
              <a:rPr lang="en-NZ" smtClean="0"/>
              <a:t>21/07/2017</a:t>
            </a:fld>
            <a:endParaRPr lang="en-NZ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NZ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AE3165A-D3AC-47CC-BA4B-C184E9CC5BC4}" type="slidenum">
              <a:rPr lang="en-NZ" smtClean="0"/>
              <a:pPr/>
              <a:t>‹#›</a:t>
            </a:fld>
            <a:endParaRPr lang="en-NZ" dirty="0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1628800"/>
            <a:ext cx="7854696" cy="4248472"/>
          </a:xfrm>
        </p:spPr>
        <p:txBody>
          <a:bodyPr>
            <a:noAutofit/>
          </a:bodyPr>
          <a:lstStyle/>
          <a:p>
            <a:pPr algn="ctr"/>
            <a:endParaRPr lang="en-NZ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ctr"/>
            <a:r>
              <a:rPr lang="en-NZ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The  book  of</a:t>
            </a:r>
          </a:p>
          <a:p>
            <a:pPr algn="ctr"/>
            <a:r>
              <a:rPr lang="en-NZ" sz="8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Hebrews</a:t>
            </a:r>
          </a:p>
          <a:p>
            <a:pPr algn="ctr"/>
            <a:r>
              <a:rPr lang="en-NZ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 3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599" y="764704"/>
            <a:ext cx="7702001" cy="710952"/>
          </a:xfrm>
        </p:spPr>
        <p:txBody>
          <a:bodyPr>
            <a:normAutofit fontScale="90000"/>
          </a:bodyPr>
          <a:lstStyle/>
          <a:p>
            <a:r>
              <a:rPr lang="en-NZ" dirty="0"/>
              <a:t>“Once and for all”  </a:t>
            </a:r>
            <a:r>
              <a:rPr lang="en-NZ" sz="3100" dirty="0"/>
              <a:t>Heb. 10:1-18</a:t>
            </a:r>
            <a:r>
              <a:rPr lang="en-NZ" sz="2700" dirty="0"/>
              <a:t>                                                                   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1598" y="1475656"/>
            <a:ext cx="7200801" cy="512169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NZ" sz="3200" b="1" dirty="0">
                <a:solidFill>
                  <a:srgbClr val="FF0000"/>
                </a:solidFill>
              </a:rPr>
              <a:t>The OT law was a </a:t>
            </a:r>
            <a:r>
              <a:rPr lang="en-NZ" sz="3200" b="1" i="1" dirty="0">
                <a:solidFill>
                  <a:srgbClr val="FF0000"/>
                </a:solidFill>
              </a:rPr>
              <a:t>shadow</a:t>
            </a:r>
            <a:r>
              <a:rPr lang="en-NZ" sz="3200" b="1" dirty="0">
                <a:solidFill>
                  <a:srgbClr val="FF0000"/>
                </a:solidFill>
              </a:rPr>
              <a:t> of good things to come.</a:t>
            </a:r>
          </a:p>
          <a:p>
            <a:pPr>
              <a:buNone/>
            </a:pPr>
            <a:r>
              <a:rPr lang="en-NZ" sz="3200" b="1" dirty="0">
                <a:solidFill>
                  <a:srgbClr val="FF0000"/>
                </a:solidFill>
              </a:rPr>
              <a:t>The law’s sacrifices could </a:t>
            </a:r>
            <a:r>
              <a:rPr lang="en-NZ" sz="3200" b="1" i="1" dirty="0">
                <a:solidFill>
                  <a:srgbClr val="FF0000"/>
                </a:solidFill>
              </a:rPr>
              <a:t>not</a:t>
            </a:r>
            <a:r>
              <a:rPr lang="en-NZ" sz="3200" b="1" dirty="0">
                <a:solidFill>
                  <a:srgbClr val="FF0000"/>
                </a:solidFill>
              </a:rPr>
              <a:t> make people perfect.</a:t>
            </a:r>
          </a:p>
          <a:p>
            <a:pPr>
              <a:buNone/>
            </a:pPr>
            <a:r>
              <a:rPr lang="en-NZ" sz="3200" b="1" dirty="0">
                <a:solidFill>
                  <a:srgbClr val="FF0000"/>
                </a:solidFill>
              </a:rPr>
              <a:t>It is </a:t>
            </a:r>
            <a:r>
              <a:rPr lang="en-NZ" sz="3200" b="1" i="1" dirty="0">
                <a:solidFill>
                  <a:srgbClr val="FF0000"/>
                </a:solidFill>
              </a:rPr>
              <a:t>impossible</a:t>
            </a:r>
            <a:r>
              <a:rPr lang="en-NZ" sz="3200" b="1" dirty="0">
                <a:solidFill>
                  <a:srgbClr val="FF0000"/>
                </a:solidFill>
              </a:rPr>
              <a:t> for animals’ blood to take away sins.</a:t>
            </a:r>
          </a:p>
          <a:p>
            <a:pPr>
              <a:buNone/>
            </a:pPr>
            <a:r>
              <a:rPr lang="en-NZ" sz="3200" b="1" i="1" dirty="0">
                <a:solidFill>
                  <a:srgbClr val="000000"/>
                </a:solidFill>
              </a:rPr>
              <a:t>But 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3165A-D3AC-47CC-BA4B-C184E9CC5BC4}" type="slidenum">
              <a:rPr lang="en-NZ" smtClean="0"/>
              <a:pPr/>
              <a:t>10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8567640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599" y="692696"/>
            <a:ext cx="7702001" cy="782960"/>
          </a:xfrm>
        </p:spPr>
        <p:txBody>
          <a:bodyPr>
            <a:normAutofit/>
          </a:bodyPr>
          <a:lstStyle/>
          <a:p>
            <a:r>
              <a:rPr lang="en-NZ" sz="4400" dirty="0"/>
              <a:t>When Christ came 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700808"/>
            <a:ext cx="7920880" cy="4623792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NZ" sz="4400" b="1" dirty="0">
                <a:solidFill>
                  <a:srgbClr val="FF0000"/>
                </a:solidFill>
              </a:rPr>
              <a:t>He said to His Father:</a:t>
            </a:r>
          </a:p>
          <a:p>
            <a:pPr marL="0" indent="0">
              <a:buNone/>
            </a:pPr>
            <a:r>
              <a:rPr lang="en-NZ" sz="4000" b="1" dirty="0">
                <a:solidFill>
                  <a:srgbClr val="FF0000"/>
                </a:solidFill>
              </a:rPr>
              <a:t> </a:t>
            </a:r>
            <a:r>
              <a:rPr lang="en-NZ" sz="4000" dirty="0"/>
              <a:t>“You have not desired sacrifices and offerings, but you have prepared a body for Me.  You have taken no pleasure in burnt offerings and sin offerings.  Then I said, ‘I have come to do your will, O God’, as it is written of me in the scroll of the book.” (Psalm 40:6-8)</a:t>
            </a:r>
          </a:p>
          <a:p>
            <a:r>
              <a:rPr lang="en-NZ" sz="4000" b="1" i="1" dirty="0"/>
              <a:t>By a single offering He has made perfect for all time those who are sanctified!</a:t>
            </a:r>
            <a:endParaRPr lang="en-NZ" sz="4000" dirty="0"/>
          </a:p>
          <a:p>
            <a:pPr marL="0" indent="0">
              <a:buNone/>
            </a:pPr>
            <a:r>
              <a:rPr lang="en-NZ" sz="4000" dirty="0"/>
              <a:t>The Holy Spirit also testifies to us, for after saying, “This is the covenant that I will make with them after those days,” says the Lord, “I will put My laws in their hearts, and I will write them on their minds.”  He also adds, “</a:t>
            </a:r>
            <a:r>
              <a:rPr lang="en-NZ" sz="4000" i="1" dirty="0"/>
              <a:t>I will remember their sins and their lawless deeds no more.”</a:t>
            </a:r>
            <a:r>
              <a:rPr lang="en-NZ" sz="4000" dirty="0"/>
              <a:t> (Jeremiah 31:33-34).</a:t>
            </a:r>
          </a:p>
          <a:p>
            <a:r>
              <a:rPr lang="en-NZ" sz="4000" b="1" i="1" dirty="0"/>
              <a:t>Where there is forgiveness, there is no longer any offering for sin!  </a:t>
            </a:r>
            <a:r>
              <a:rPr lang="en-NZ" sz="4000" b="1" dirty="0"/>
              <a:t>And God forgets them!</a:t>
            </a:r>
            <a:endParaRPr lang="en-NZ" sz="4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3165A-D3AC-47CC-BA4B-C184E9CC5BC4}" type="slidenum">
              <a:rPr lang="en-NZ" smtClean="0"/>
              <a:pPr/>
              <a:t>11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7868955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673050"/>
          </a:xfrm>
        </p:spPr>
        <p:txBody>
          <a:bodyPr>
            <a:normAutofit fontScale="90000"/>
          </a:bodyPr>
          <a:lstStyle/>
          <a:p>
            <a:r>
              <a:rPr lang="en-NZ" dirty="0"/>
              <a:t> Application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3738"/>
            <a:ext cx="8229600" cy="4943574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NZ" sz="3800" b="1" dirty="0">
                <a:solidFill>
                  <a:srgbClr val="FF0000"/>
                </a:solidFill>
              </a:rPr>
              <a:t>Warning 4</a:t>
            </a:r>
            <a:r>
              <a:rPr lang="en-NZ" sz="3800" dirty="0"/>
              <a:t>:  </a:t>
            </a:r>
            <a:r>
              <a:rPr lang="en-NZ" sz="3800" b="1" dirty="0">
                <a:solidFill>
                  <a:srgbClr val="000000"/>
                </a:solidFill>
              </a:rPr>
              <a:t>A Call to Persevere  </a:t>
            </a:r>
            <a:r>
              <a:rPr lang="en-NZ" sz="3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(Heb. 10:32-39)</a:t>
            </a:r>
          </a:p>
          <a:p>
            <a:pPr marL="0" indent="0">
              <a:buNone/>
            </a:pPr>
            <a:endParaRPr lang="en-NZ" sz="1400" b="1" dirty="0">
              <a:solidFill>
                <a:srgbClr val="000000"/>
              </a:solidFill>
            </a:endParaRPr>
          </a:p>
          <a:p>
            <a:r>
              <a:rPr lang="en-NZ" sz="3200" dirty="0"/>
              <a:t>Remember those earlier days when, after you had been enlightened, you endured a hard struggle with sufferings, sometimes being publicly exposed to abuse and persecution, and sometimes being partners with those who had been treated in these ways.</a:t>
            </a:r>
          </a:p>
          <a:p>
            <a:r>
              <a:rPr lang="en-NZ" sz="3200" dirty="0"/>
              <a:t>For you had compassion for those who were in prison, and you cheerfully accepted the plundering of your possessions, knowing that you yourselves possessed </a:t>
            </a:r>
            <a:r>
              <a:rPr lang="en-NZ" sz="3200" b="1" i="1" dirty="0">
                <a:solidFill>
                  <a:srgbClr val="0000FF"/>
                </a:solidFill>
              </a:rPr>
              <a:t>something better</a:t>
            </a:r>
            <a:r>
              <a:rPr lang="en-NZ" sz="3200" dirty="0">
                <a:solidFill>
                  <a:srgbClr val="0000FF"/>
                </a:solidFill>
              </a:rPr>
              <a:t> </a:t>
            </a:r>
            <a:r>
              <a:rPr lang="en-NZ" sz="3200" dirty="0"/>
              <a:t>and </a:t>
            </a:r>
            <a:r>
              <a:rPr lang="en-NZ" sz="3200" b="1" i="1" dirty="0">
                <a:solidFill>
                  <a:srgbClr val="0000FF"/>
                </a:solidFill>
              </a:rPr>
              <a:t>more lasting</a:t>
            </a:r>
            <a:r>
              <a:rPr lang="en-NZ" sz="3200" dirty="0"/>
              <a:t>.</a:t>
            </a:r>
          </a:p>
          <a:p>
            <a:r>
              <a:rPr lang="en-NZ" sz="3200" dirty="0"/>
              <a:t>Therefore, don’t abandon that confidence of yours, for it brings a great reward.</a:t>
            </a:r>
          </a:p>
          <a:p>
            <a:r>
              <a:rPr lang="en-NZ" sz="3200" dirty="0"/>
              <a:t>For you need endurance, so that when you have done the will of God, you may receive what was promised.</a:t>
            </a:r>
          </a:p>
          <a:p>
            <a:r>
              <a:rPr lang="en-NZ" sz="3200" dirty="0"/>
              <a:t>God said, “In a very little while, the One Who is coming [Jesus] will come, and will not delay; but My righteous ones will live by </a:t>
            </a:r>
            <a:r>
              <a:rPr lang="en-NZ" sz="3200" b="1" i="1" dirty="0">
                <a:solidFill>
                  <a:srgbClr val="FF0000"/>
                </a:solidFill>
              </a:rPr>
              <a:t>faith</a:t>
            </a:r>
            <a:r>
              <a:rPr lang="en-NZ" sz="3200" dirty="0"/>
              <a:t>.  My soul takes no pleasure in anyone who shrinks back.” (Habakkuk 2:3-4)</a:t>
            </a:r>
          </a:p>
          <a:p>
            <a:r>
              <a:rPr lang="en-NZ" sz="3200" dirty="0"/>
              <a:t>But we are not among those who shrink back and so are lost, but among those who </a:t>
            </a:r>
            <a:r>
              <a:rPr lang="en-NZ" sz="3200" i="1" dirty="0"/>
              <a:t>have </a:t>
            </a:r>
            <a:r>
              <a:rPr lang="en-NZ" sz="3200" b="1" i="1" dirty="0">
                <a:solidFill>
                  <a:srgbClr val="FF0000"/>
                </a:solidFill>
              </a:rPr>
              <a:t>faith</a:t>
            </a:r>
            <a:r>
              <a:rPr lang="en-NZ" sz="3200" i="1" dirty="0"/>
              <a:t> and so are saved.  </a:t>
            </a:r>
            <a:r>
              <a:rPr lang="en-NZ" sz="3200" b="1" dirty="0">
                <a:solidFill>
                  <a:srgbClr val="000000"/>
                </a:solidFill>
              </a:rPr>
              <a:t>Praise God!</a:t>
            </a:r>
          </a:p>
          <a:p>
            <a:pPr marL="0" indent="0">
              <a:buNone/>
            </a:pPr>
            <a:endParaRPr lang="en-NZ" b="1" dirty="0">
              <a:solidFill>
                <a:srgbClr val="000000"/>
              </a:solidFill>
            </a:endParaRPr>
          </a:p>
          <a:p>
            <a:endParaRPr lang="en-NZ" sz="3200" b="1" dirty="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3165A-D3AC-47CC-BA4B-C184E9CC5BC4}" type="slidenum">
              <a:rPr lang="en-NZ" smtClean="0"/>
              <a:pPr/>
              <a:t>12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6203764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599" y="332656"/>
            <a:ext cx="7702001" cy="1143000"/>
          </a:xfrm>
        </p:spPr>
        <p:txBody>
          <a:bodyPr>
            <a:normAutofit/>
          </a:bodyPr>
          <a:lstStyle/>
          <a:p>
            <a:r>
              <a:rPr lang="en-NZ" dirty="0"/>
              <a:t>Who is Melchizedek?  </a:t>
            </a:r>
            <a:r>
              <a:rPr lang="en-NZ" sz="2800" dirty="0"/>
              <a:t>Heb. 7:1-10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1599" y="1844824"/>
            <a:ext cx="7056786" cy="4479776"/>
          </a:xfrm>
        </p:spPr>
        <p:txBody>
          <a:bodyPr>
            <a:normAutofit fontScale="92500" lnSpcReduction="20000"/>
          </a:bodyPr>
          <a:lstStyle/>
          <a:p>
            <a:r>
              <a:rPr lang="en-NZ" sz="2800" b="1" dirty="0">
                <a:solidFill>
                  <a:srgbClr val="FF0000"/>
                </a:solidFill>
              </a:rPr>
              <a:t>  King of Salem (Peace)</a:t>
            </a:r>
          </a:p>
          <a:p>
            <a:r>
              <a:rPr lang="en-NZ" sz="2800" b="1" dirty="0">
                <a:solidFill>
                  <a:srgbClr val="FF0000"/>
                </a:solidFill>
              </a:rPr>
              <a:t>  Priest of the Most High God</a:t>
            </a:r>
          </a:p>
          <a:p>
            <a:r>
              <a:rPr lang="en-NZ" sz="2800" b="1" dirty="0">
                <a:solidFill>
                  <a:srgbClr val="FF0000"/>
                </a:solidFill>
              </a:rPr>
              <a:t>  King of Righteousness</a:t>
            </a:r>
          </a:p>
          <a:p>
            <a:pPr marL="0" indent="0">
              <a:buNone/>
            </a:pPr>
            <a:r>
              <a:rPr lang="en-NZ" dirty="0"/>
              <a:t>King Melchizedek of Salem brought out bread and wine; he was priest of God Most High.  He blessed Abram, saying to him, "Blessed be Abram by God Most High, maker of Heaven and Earth; and blessed be God Most High, who has delivered your enemies into your hand!"  And Abram gave him one-tenth of everything. </a:t>
            </a:r>
            <a:r>
              <a:rPr lang="en-NZ" i="1" dirty="0"/>
              <a:t>(Genesis 14:18-20)</a:t>
            </a:r>
          </a:p>
          <a:p>
            <a:pPr marL="0" indent="0">
              <a:buNone/>
            </a:pPr>
            <a:r>
              <a:rPr lang="en-NZ" dirty="0"/>
              <a:t>The L</a:t>
            </a:r>
            <a:r>
              <a:rPr lang="en-NZ" sz="1900" dirty="0"/>
              <a:t>ORD</a:t>
            </a:r>
            <a:r>
              <a:rPr lang="en-NZ" dirty="0"/>
              <a:t> has sworn, and will not change His mind, "You are a Priest forever according to the order of Melchizedek.“ </a:t>
            </a:r>
            <a:r>
              <a:rPr lang="en-NZ" i="1" dirty="0"/>
              <a:t>(Psalm 110:4)</a:t>
            </a:r>
            <a:r>
              <a:rPr lang="en-NZ" sz="2400" dirty="0"/>
              <a:t>	</a:t>
            </a:r>
            <a:endParaRPr lang="en-NZ" sz="3200" b="1" dirty="0">
              <a:solidFill>
                <a:srgbClr val="0000FF"/>
              </a:solidFill>
            </a:endParaRPr>
          </a:p>
          <a:p>
            <a:pPr>
              <a:buNone/>
            </a:pPr>
            <a:endParaRPr lang="en-NZ" sz="3200" b="1" dirty="0">
              <a:solidFill>
                <a:srgbClr val="0000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3165A-D3AC-47CC-BA4B-C184E9CC5BC4}" type="slidenum">
              <a:rPr lang="en-NZ" smtClean="0"/>
              <a:pPr/>
              <a:t>2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6026770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599" y="332656"/>
            <a:ext cx="7702001" cy="1143000"/>
          </a:xfrm>
        </p:spPr>
        <p:txBody>
          <a:bodyPr>
            <a:normAutofit fontScale="90000"/>
          </a:bodyPr>
          <a:lstStyle/>
          <a:p>
            <a:r>
              <a:rPr lang="en-NZ" dirty="0"/>
              <a:t>Another Priest like Melchizedek  </a:t>
            </a:r>
            <a:r>
              <a:rPr lang="en-NZ" sz="2800" dirty="0"/>
              <a:t>Heb. 7:11-28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844824"/>
            <a:ext cx="7920880" cy="447977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NZ" sz="3200" b="1" dirty="0">
                <a:solidFill>
                  <a:srgbClr val="FF0000"/>
                </a:solidFill>
              </a:rPr>
              <a:t>OT Priests</a:t>
            </a:r>
            <a:r>
              <a:rPr lang="en-NZ" sz="3200" b="1" dirty="0">
                <a:solidFill>
                  <a:srgbClr val="0000FF"/>
                </a:solidFill>
              </a:rPr>
              <a:t>		</a:t>
            </a:r>
            <a:r>
              <a:rPr lang="en-NZ" sz="3200" b="1" dirty="0">
                <a:solidFill>
                  <a:srgbClr val="FF0000"/>
                </a:solidFill>
              </a:rPr>
              <a:t>Jesus</a:t>
            </a:r>
          </a:p>
          <a:p>
            <a:pPr>
              <a:buNone/>
            </a:pPr>
            <a:r>
              <a:rPr lang="en-NZ" sz="3200" b="1" dirty="0">
                <a:solidFill>
                  <a:srgbClr val="0000FF"/>
                </a:solidFill>
              </a:rPr>
              <a:t>From Levi		From Judah</a:t>
            </a:r>
          </a:p>
          <a:p>
            <a:pPr>
              <a:buNone/>
            </a:pPr>
            <a:r>
              <a:rPr lang="en-NZ" sz="3200" b="1" dirty="0">
                <a:solidFill>
                  <a:srgbClr val="0000FF"/>
                </a:solidFill>
              </a:rPr>
              <a:t>Physical descent	No human ancestry</a:t>
            </a:r>
          </a:p>
          <a:p>
            <a:pPr>
              <a:buNone/>
            </a:pPr>
            <a:r>
              <a:rPr lang="en-NZ" sz="3200" b="1" dirty="0">
                <a:solidFill>
                  <a:srgbClr val="0000FF"/>
                </a:solidFill>
              </a:rPr>
              <a:t>Law – weak and	A better hope!</a:t>
            </a:r>
          </a:p>
          <a:p>
            <a:pPr>
              <a:buNone/>
            </a:pPr>
            <a:r>
              <a:rPr lang="en-NZ" sz="3200" b="1" dirty="0">
                <a:solidFill>
                  <a:srgbClr val="0000FF"/>
                </a:solidFill>
              </a:rPr>
              <a:t>      ineffectual</a:t>
            </a:r>
          </a:p>
          <a:p>
            <a:pPr>
              <a:buNone/>
            </a:pPr>
            <a:r>
              <a:rPr lang="en-NZ" sz="3200" b="1" dirty="0">
                <a:solidFill>
                  <a:srgbClr val="0000FF"/>
                </a:solidFill>
              </a:rPr>
              <a:t>No oath			God’s oath</a:t>
            </a:r>
          </a:p>
          <a:p>
            <a:pPr>
              <a:buNone/>
            </a:pPr>
            <a:r>
              <a:rPr lang="en-NZ" sz="3200" b="1" dirty="0">
                <a:solidFill>
                  <a:srgbClr val="0000FF"/>
                </a:solidFill>
              </a:rPr>
              <a:t>Many priests -		One Priest  - He lives</a:t>
            </a:r>
          </a:p>
          <a:p>
            <a:pPr>
              <a:buNone/>
            </a:pPr>
            <a:r>
              <a:rPr lang="en-NZ" sz="3200" b="1" dirty="0">
                <a:solidFill>
                  <a:srgbClr val="0000FF"/>
                </a:solidFill>
              </a:rPr>
              <a:t>      they died		      forever!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3165A-D3AC-47CC-BA4B-C184E9CC5BC4}" type="slidenum">
              <a:rPr lang="en-NZ" smtClean="0"/>
              <a:pPr/>
              <a:t>3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5837793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599" y="692696"/>
            <a:ext cx="7702001" cy="782960"/>
          </a:xfrm>
        </p:spPr>
        <p:txBody>
          <a:bodyPr>
            <a:normAutofit fontScale="90000"/>
          </a:bodyPr>
          <a:lstStyle/>
          <a:p>
            <a:r>
              <a:rPr lang="en-NZ" dirty="0"/>
              <a:t>A better covenant  -  Jesus!</a:t>
            </a:r>
            <a:endParaRPr lang="en-NZ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844824"/>
            <a:ext cx="7920880" cy="4479776"/>
          </a:xfrm>
        </p:spPr>
        <p:txBody>
          <a:bodyPr>
            <a:normAutofit/>
          </a:bodyPr>
          <a:lstStyle/>
          <a:p>
            <a:r>
              <a:rPr lang="en-NZ" sz="3200" b="1" dirty="0">
                <a:solidFill>
                  <a:srgbClr val="FF0000"/>
                </a:solidFill>
              </a:rPr>
              <a:t> He is </a:t>
            </a:r>
            <a:r>
              <a:rPr lang="en-NZ" sz="3200" b="1" i="1" dirty="0">
                <a:solidFill>
                  <a:srgbClr val="FF0000"/>
                </a:solidFill>
              </a:rPr>
              <a:t>always</a:t>
            </a:r>
            <a:r>
              <a:rPr lang="en-NZ" sz="3200" b="1" dirty="0">
                <a:solidFill>
                  <a:srgbClr val="FF0000"/>
                </a:solidFill>
              </a:rPr>
              <a:t> able to save!</a:t>
            </a:r>
          </a:p>
          <a:p>
            <a:r>
              <a:rPr lang="en-NZ" sz="3200" b="1" dirty="0">
                <a:solidFill>
                  <a:srgbClr val="FF0000"/>
                </a:solidFill>
              </a:rPr>
              <a:t> He </a:t>
            </a:r>
            <a:r>
              <a:rPr lang="en-NZ" sz="3200" b="1" i="1" dirty="0">
                <a:solidFill>
                  <a:srgbClr val="FF0000"/>
                </a:solidFill>
              </a:rPr>
              <a:t>always</a:t>
            </a:r>
            <a:r>
              <a:rPr lang="en-NZ" sz="3200" b="1" dirty="0">
                <a:solidFill>
                  <a:srgbClr val="FF0000"/>
                </a:solidFill>
              </a:rPr>
              <a:t> lives to make intercession for us</a:t>
            </a:r>
          </a:p>
          <a:p>
            <a:r>
              <a:rPr lang="en-NZ" sz="3200" b="1" dirty="0">
                <a:solidFill>
                  <a:srgbClr val="FF0000"/>
                </a:solidFill>
              </a:rPr>
              <a:t> He is a High Priest who is </a:t>
            </a:r>
            <a:r>
              <a:rPr lang="en-NZ" sz="3200" b="1" i="1" dirty="0">
                <a:solidFill>
                  <a:srgbClr val="FF0000"/>
                </a:solidFill>
              </a:rPr>
              <a:t>holy, blameless, undefiled, separated from sinners, exalted above the heavens</a:t>
            </a:r>
          </a:p>
          <a:p>
            <a:r>
              <a:rPr lang="en-NZ" sz="3200" b="1" dirty="0">
                <a:solidFill>
                  <a:srgbClr val="FF0000"/>
                </a:solidFill>
              </a:rPr>
              <a:t> He offered </a:t>
            </a:r>
            <a:r>
              <a:rPr lang="en-NZ" sz="3200" b="1" i="1" dirty="0">
                <a:solidFill>
                  <a:srgbClr val="FF0000"/>
                </a:solidFill>
              </a:rPr>
              <a:t>one</a:t>
            </a:r>
            <a:r>
              <a:rPr lang="en-NZ" sz="3200" b="1" dirty="0">
                <a:solidFill>
                  <a:srgbClr val="FF0000"/>
                </a:solidFill>
              </a:rPr>
              <a:t> sacrifice – </a:t>
            </a:r>
            <a:r>
              <a:rPr lang="en-NZ" sz="3200" b="1" i="1" dirty="0">
                <a:solidFill>
                  <a:srgbClr val="FF0000"/>
                </a:solidFill>
              </a:rPr>
              <a:t>once and for all!</a:t>
            </a:r>
          </a:p>
          <a:p>
            <a:pPr>
              <a:buNone/>
            </a:pPr>
            <a:endParaRPr lang="en-NZ" sz="3200" b="1" dirty="0">
              <a:solidFill>
                <a:srgbClr val="0000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3165A-D3AC-47CC-BA4B-C184E9CC5BC4}" type="slidenum">
              <a:rPr lang="en-NZ" smtClean="0"/>
              <a:pPr/>
              <a:t>4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2624198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599" y="692696"/>
            <a:ext cx="7702001" cy="782960"/>
          </a:xfrm>
        </p:spPr>
        <p:txBody>
          <a:bodyPr>
            <a:normAutofit fontScale="90000"/>
          </a:bodyPr>
          <a:lstStyle/>
          <a:p>
            <a:r>
              <a:rPr lang="en-NZ" dirty="0"/>
              <a:t>A better covenant  -  Jesus!  </a:t>
            </a:r>
            <a:r>
              <a:rPr lang="en-NZ" sz="3100" dirty="0"/>
              <a:t>8:1-13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844824"/>
            <a:ext cx="7920880" cy="4479776"/>
          </a:xfrm>
        </p:spPr>
        <p:txBody>
          <a:bodyPr>
            <a:normAutofit/>
          </a:bodyPr>
          <a:lstStyle/>
          <a:p>
            <a:r>
              <a:rPr lang="en-NZ" sz="3200" b="1" dirty="0">
                <a:solidFill>
                  <a:srgbClr val="FF0000"/>
                </a:solidFill>
              </a:rPr>
              <a:t> Jesus is a High Priest in </a:t>
            </a:r>
            <a:r>
              <a:rPr lang="en-NZ" sz="3200" b="1" i="1" dirty="0">
                <a:solidFill>
                  <a:srgbClr val="FF0000"/>
                </a:solidFill>
              </a:rPr>
              <a:t>Heave</a:t>
            </a:r>
            <a:r>
              <a:rPr lang="en-NZ" sz="3200" b="1" dirty="0">
                <a:solidFill>
                  <a:srgbClr val="FF0000"/>
                </a:solidFill>
              </a:rPr>
              <a:t>n</a:t>
            </a:r>
          </a:p>
          <a:p>
            <a:r>
              <a:rPr lang="en-NZ" sz="3200" b="1" dirty="0">
                <a:solidFill>
                  <a:srgbClr val="FF0000"/>
                </a:solidFill>
              </a:rPr>
              <a:t> He has a </a:t>
            </a:r>
            <a:r>
              <a:rPr lang="en-NZ" sz="3200" b="1" i="1" dirty="0">
                <a:solidFill>
                  <a:srgbClr val="FF0000"/>
                </a:solidFill>
              </a:rPr>
              <a:t>more excellent </a:t>
            </a:r>
            <a:r>
              <a:rPr lang="en-NZ" sz="3200" b="1" dirty="0">
                <a:solidFill>
                  <a:srgbClr val="FF0000"/>
                </a:solidFill>
              </a:rPr>
              <a:t>ministry</a:t>
            </a:r>
          </a:p>
          <a:p>
            <a:r>
              <a:rPr lang="en-NZ" sz="3200" b="1" dirty="0">
                <a:solidFill>
                  <a:srgbClr val="FF0000"/>
                </a:solidFill>
              </a:rPr>
              <a:t> He is Mediator of a </a:t>
            </a:r>
            <a:r>
              <a:rPr lang="en-NZ" sz="3200" b="1" i="1" dirty="0">
                <a:solidFill>
                  <a:srgbClr val="FF0000"/>
                </a:solidFill>
              </a:rPr>
              <a:t>better covenant</a:t>
            </a:r>
          </a:p>
          <a:p>
            <a:r>
              <a:rPr lang="en-NZ" sz="3200" b="1" dirty="0">
                <a:solidFill>
                  <a:srgbClr val="FF0000"/>
                </a:solidFill>
              </a:rPr>
              <a:t> He fulfilled </a:t>
            </a:r>
            <a:r>
              <a:rPr lang="en-NZ" sz="3200" b="1" i="1" dirty="0">
                <a:solidFill>
                  <a:srgbClr val="FF0000"/>
                </a:solidFill>
              </a:rPr>
              <a:t>better promises</a:t>
            </a:r>
          </a:p>
          <a:p>
            <a:pPr marL="0" indent="0">
              <a:buNone/>
            </a:pPr>
            <a:endParaRPr lang="en-NZ" sz="3200" b="1" i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NZ" sz="3200" b="1" i="1" dirty="0">
                <a:solidFill>
                  <a:srgbClr val="FF0000"/>
                </a:solidFill>
              </a:rPr>
              <a:t>    </a:t>
            </a:r>
          </a:p>
          <a:p>
            <a:pPr>
              <a:buNone/>
            </a:pPr>
            <a:endParaRPr lang="en-NZ" sz="3200" b="1" dirty="0">
              <a:solidFill>
                <a:srgbClr val="0000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3165A-D3AC-47CC-BA4B-C184E9CC5BC4}" type="slidenum">
              <a:rPr lang="en-NZ" smtClean="0"/>
              <a:pPr/>
              <a:t>5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9017237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760640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NZ" sz="5100" b="1" dirty="0">
                <a:solidFill>
                  <a:srgbClr val="0000FF"/>
                </a:solidFill>
              </a:rPr>
              <a:t>If the Old Covenant was perfect, there would be no purpose for a New Covenant, </a:t>
            </a:r>
            <a:r>
              <a:rPr lang="en-NZ" sz="5100" b="1" i="1" dirty="0">
                <a:solidFill>
                  <a:srgbClr val="0000FF"/>
                </a:solidFill>
              </a:rPr>
              <a:t>but the Lord said:</a:t>
            </a:r>
          </a:p>
          <a:p>
            <a:pPr marL="0" indent="0">
              <a:buNone/>
            </a:pPr>
            <a:endParaRPr lang="en-NZ" sz="5100" b="1" dirty="0">
              <a:solidFill>
                <a:srgbClr val="0000FF"/>
              </a:solidFill>
            </a:endParaRPr>
          </a:p>
          <a:p>
            <a:r>
              <a:rPr lang="en-NZ" sz="4400" dirty="0"/>
              <a:t>“The days are surely coming when I will establish a new covenant with the houses of Israel and Judah; not like the covenant that I made with their ancestors on the day when I took them by the hand to lead them out of Egypt; for they did not continue in My covenant, even though I was like a husband to them.</a:t>
            </a:r>
          </a:p>
          <a:p>
            <a:r>
              <a:rPr lang="en-NZ" sz="4400" dirty="0"/>
              <a:t>This is the covenant that I will make with the house of Israel after those days”, says the Lord, “I will put my laws in their minds, and write them on their hearts, and I will be their God, and they shall be My people.</a:t>
            </a:r>
          </a:p>
          <a:p>
            <a:r>
              <a:rPr lang="en-NZ" sz="4400" dirty="0"/>
              <a:t>They won’t teach one another, or say to each other, ‘Know the Lord,’ for they shall all know Me, from the least of them to the greatest.  For I will be merciful towards their iniquities, and I will remember their sins no more.”  (Jeremiah 31:31-34)</a:t>
            </a:r>
          </a:p>
          <a:p>
            <a:r>
              <a:rPr lang="en-NZ" sz="4400" dirty="0"/>
              <a:t>In speaking of “a new covenant,” God has made the first one obsolete [the Old Covenant]; and what is obsolete and growing old, </a:t>
            </a:r>
            <a:r>
              <a:rPr lang="en-NZ" sz="4400" i="1" dirty="0"/>
              <a:t>will soon disappear</a:t>
            </a:r>
            <a:r>
              <a:rPr lang="en-NZ" sz="4400" dirty="0"/>
              <a:t>.</a:t>
            </a:r>
            <a:r>
              <a:rPr lang="en-NZ" sz="4400" b="1" dirty="0"/>
              <a:t>  (</a:t>
            </a:r>
            <a:r>
              <a:rPr lang="en-NZ" sz="4400" dirty="0"/>
              <a:t>Hebrews 8:13)</a:t>
            </a:r>
            <a:endParaRPr lang="en-NZ" sz="4400" dirty="0">
              <a:solidFill>
                <a:srgbClr val="0000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3165A-D3AC-47CC-BA4B-C184E9CC5BC4}" type="slidenum">
              <a:rPr lang="en-NZ" smtClean="0"/>
              <a:pPr/>
              <a:t>6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4071408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599" y="764704"/>
            <a:ext cx="7702001" cy="710952"/>
          </a:xfrm>
        </p:spPr>
        <p:txBody>
          <a:bodyPr>
            <a:normAutofit fontScale="90000"/>
          </a:bodyPr>
          <a:lstStyle/>
          <a:p>
            <a:r>
              <a:rPr lang="en-NZ" dirty="0"/>
              <a:t>Earthly &amp; Heavenly Sanctuaries</a:t>
            </a:r>
            <a:br>
              <a:rPr lang="en-NZ" dirty="0"/>
            </a:br>
            <a:r>
              <a:rPr lang="en-NZ" sz="2700" dirty="0"/>
              <a:t>                                                                                    Heb. 9:1-22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1598" y="1475656"/>
            <a:ext cx="7200801" cy="512169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NZ" sz="3200" b="1" dirty="0">
                <a:solidFill>
                  <a:srgbClr val="FF0000"/>
                </a:solidFill>
              </a:rPr>
              <a:t>Old Covenant:</a:t>
            </a:r>
          </a:p>
          <a:p>
            <a:r>
              <a:rPr lang="en-NZ" sz="3000" b="1" dirty="0">
                <a:solidFill>
                  <a:srgbClr val="0000FF"/>
                </a:solidFill>
              </a:rPr>
              <a:t> Regulations about worship</a:t>
            </a:r>
          </a:p>
          <a:p>
            <a:r>
              <a:rPr lang="en-NZ" sz="3000" b="1" dirty="0">
                <a:solidFill>
                  <a:srgbClr val="0000FF"/>
                </a:solidFill>
              </a:rPr>
              <a:t> Earthly Sanctuary (Tabernacle/Temple)</a:t>
            </a:r>
          </a:p>
          <a:p>
            <a:r>
              <a:rPr lang="en-NZ" sz="3000" b="1" dirty="0">
                <a:solidFill>
                  <a:srgbClr val="0000FF"/>
                </a:solidFill>
              </a:rPr>
              <a:t> Priests continually offering sacrifices</a:t>
            </a:r>
          </a:p>
          <a:p>
            <a:r>
              <a:rPr lang="en-NZ" sz="3000" b="1" dirty="0">
                <a:solidFill>
                  <a:srgbClr val="0000FF"/>
                </a:solidFill>
              </a:rPr>
              <a:t> Blood offered in Holy of Holies once a year for the </a:t>
            </a:r>
            <a:r>
              <a:rPr lang="en-NZ" sz="3000" b="1" i="1" dirty="0">
                <a:solidFill>
                  <a:srgbClr val="0000FF"/>
                </a:solidFill>
              </a:rPr>
              <a:t>High Priest’s </a:t>
            </a:r>
            <a:r>
              <a:rPr lang="en-NZ" sz="3000" b="1" dirty="0">
                <a:solidFill>
                  <a:srgbClr val="0000FF"/>
                </a:solidFill>
              </a:rPr>
              <a:t>sins as well as the people’s</a:t>
            </a:r>
          </a:p>
          <a:p>
            <a:r>
              <a:rPr lang="en-NZ" sz="3000" b="1" dirty="0">
                <a:solidFill>
                  <a:srgbClr val="0000FF"/>
                </a:solidFill>
              </a:rPr>
              <a:t> These gifts and sacrifices cannot perfect the conscience of the worshippers –they were temporary, lasting only until the perfect comes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3165A-D3AC-47CC-BA4B-C184E9CC5BC4}" type="slidenum">
              <a:rPr lang="en-NZ" smtClean="0"/>
              <a:pPr/>
              <a:t>7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8076730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599" y="764704"/>
            <a:ext cx="7702001" cy="710952"/>
          </a:xfrm>
        </p:spPr>
        <p:txBody>
          <a:bodyPr>
            <a:normAutofit fontScale="90000"/>
          </a:bodyPr>
          <a:lstStyle/>
          <a:p>
            <a:r>
              <a:rPr lang="en-NZ" dirty="0"/>
              <a:t>Earthly &amp; Heavenly Sanctuaries</a:t>
            </a:r>
            <a:br>
              <a:rPr lang="en-NZ" dirty="0"/>
            </a:br>
            <a:r>
              <a:rPr lang="en-NZ" sz="2700" dirty="0"/>
              <a:t>                                                                     Heb.9:1-22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1598" y="1475656"/>
            <a:ext cx="7200801" cy="512169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NZ" sz="3200" b="1" dirty="0">
                <a:solidFill>
                  <a:srgbClr val="FF0000"/>
                </a:solidFill>
              </a:rPr>
              <a:t>New Covenant:</a:t>
            </a:r>
          </a:p>
          <a:p>
            <a:r>
              <a:rPr lang="en-NZ" sz="3000" b="1" dirty="0">
                <a:solidFill>
                  <a:srgbClr val="0000FF"/>
                </a:solidFill>
              </a:rPr>
              <a:t> Christ, the great High Priest, came with a “tent” not made with human hands (His body).</a:t>
            </a:r>
          </a:p>
          <a:p>
            <a:r>
              <a:rPr lang="en-NZ" sz="3000" b="1" dirty="0">
                <a:solidFill>
                  <a:srgbClr val="0000FF"/>
                </a:solidFill>
              </a:rPr>
              <a:t> He came with His own blood, not the blood of animals.</a:t>
            </a:r>
          </a:p>
          <a:p>
            <a:r>
              <a:rPr lang="en-NZ" sz="3000" b="1" dirty="0">
                <a:solidFill>
                  <a:srgbClr val="0000FF"/>
                </a:solidFill>
              </a:rPr>
              <a:t> He offered His own blood, </a:t>
            </a:r>
            <a:r>
              <a:rPr lang="en-NZ" sz="3000" b="1" i="1" dirty="0">
                <a:solidFill>
                  <a:srgbClr val="0000FF"/>
                </a:solidFill>
              </a:rPr>
              <a:t>once and for all </a:t>
            </a:r>
            <a:r>
              <a:rPr lang="en-NZ" sz="3000" b="1" dirty="0">
                <a:solidFill>
                  <a:srgbClr val="0000FF"/>
                </a:solidFill>
              </a:rPr>
              <a:t>– for our </a:t>
            </a:r>
            <a:r>
              <a:rPr lang="en-NZ" sz="3000" b="1" i="1" dirty="0">
                <a:solidFill>
                  <a:srgbClr val="0000FF"/>
                </a:solidFill>
              </a:rPr>
              <a:t>eternal salvation.</a:t>
            </a:r>
          </a:p>
          <a:p>
            <a:r>
              <a:rPr lang="en-NZ" sz="3000" b="1" dirty="0">
                <a:solidFill>
                  <a:srgbClr val="0000FF"/>
                </a:solidFill>
              </a:rPr>
              <a:t> He entered the </a:t>
            </a:r>
            <a:r>
              <a:rPr lang="en-NZ" sz="3000" b="1" i="1" dirty="0">
                <a:solidFill>
                  <a:srgbClr val="0000FF"/>
                </a:solidFill>
              </a:rPr>
              <a:t>Heavenly</a:t>
            </a:r>
            <a:r>
              <a:rPr lang="en-NZ" sz="3000" b="1" dirty="0">
                <a:solidFill>
                  <a:srgbClr val="0000FF"/>
                </a:solidFill>
              </a:rPr>
              <a:t> Sanctuary.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3165A-D3AC-47CC-BA4B-C184E9CC5BC4}" type="slidenum">
              <a:rPr lang="en-NZ" smtClean="0"/>
              <a:pPr/>
              <a:t>8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8218576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599" y="764704"/>
            <a:ext cx="7702001" cy="710952"/>
          </a:xfrm>
        </p:spPr>
        <p:txBody>
          <a:bodyPr>
            <a:normAutofit fontScale="90000"/>
          </a:bodyPr>
          <a:lstStyle/>
          <a:p>
            <a:r>
              <a:rPr lang="en-NZ" dirty="0"/>
              <a:t>Earthly &amp; Heavenly Sanctuaries</a:t>
            </a:r>
            <a:br>
              <a:rPr lang="en-NZ" dirty="0"/>
            </a:br>
            <a:r>
              <a:rPr lang="en-NZ" sz="2700" dirty="0"/>
              <a:t>                                                                     Heb.9:1-22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1598" y="1475656"/>
            <a:ext cx="7200801" cy="512169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NZ" sz="3200" b="1" dirty="0">
                <a:solidFill>
                  <a:srgbClr val="FF0000"/>
                </a:solidFill>
              </a:rPr>
              <a:t>New Covenant:</a:t>
            </a:r>
          </a:p>
          <a:p>
            <a:pPr marL="0" indent="0">
              <a:buNone/>
            </a:pPr>
            <a:r>
              <a:rPr lang="en-NZ" sz="3000" b="1" dirty="0">
                <a:solidFill>
                  <a:srgbClr val="0000FF"/>
                </a:solidFill>
              </a:rPr>
              <a:t>Just as it is appointed for everyone to die once, and after that comes the Judgement, so Christ, having been offered once to bear the sins of many, will appear a second time, not to deal with sin, but to save those who are eagerly waiting for Him.  (Heb. 9:27-28)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3165A-D3AC-47CC-BA4B-C184E9CC5BC4}" type="slidenum">
              <a:rPr lang="en-NZ" smtClean="0"/>
              <a:pPr/>
              <a:t>9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15578923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685</TotalTime>
  <Words>1110</Words>
  <Application>Microsoft Office PowerPoint</Application>
  <PresentationFormat>On-screen Show (4:3)</PresentationFormat>
  <Paragraphs>86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Constantia</vt:lpstr>
      <vt:lpstr>Wingdings 2</vt:lpstr>
      <vt:lpstr>Flow</vt:lpstr>
      <vt:lpstr>PowerPoint Presentation</vt:lpstr>
      <vt:lpstr>Who is Melchizedek?  Heb. 7:1-10</vt:lpstr>
      <vt:lpstr>Another Priest like Melchizedek  Heb. 7:11-28</vt:lpstr>
      <vt:lpstr>A better covenant  -  Jesus!</vt:lpstr>
      <vt:lpstr>A better covenant  -  Jesus!  8:1-13</vt:lpstr>
      <vt:lpstr>PowerPoint Presentation</vt:lpstr>
      <vt:lpstr>Earthly &amp; Heavenly Sanctuaries                                                                                     Heb. 9:1-22</vt:lpstr>
      <vt:lpstr>Earthly &amp; Heavenly Sanctuaries                                                                      Heb.9:1-22</vt:lpstr>
      <vt:lpstr>Earthly &amp; Heavenly Sanctuaries                                                                      Heb.9:1-22</vt:lpstr>
      <vt:lpstr>“Once and for all”  Heb. 10:1-18                                                                    </vt:lpstr>
      <vt:lpstr>When Christ came …</vt:lpstr>
      <vt:lpstr> Application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Let the prophets speak …</dc:title>
  <dc:creator>Brian</dc:creator>
  <cp:lastModifiedBy>Brian Caughley</cp:lastModifiedBy>
  <cp:revision>48</cp:revision>
  <cp:lastPrinted>2017-07-12T23:49:05Z</cp:lastPrinted>
  <dcterms:created xsi:type="dcterms:W3CDTF">2016-06-08T01:53:12Z</dcterms:created>
  <dcterms:modified xsi:type="dcterms:W3CDTF">2017-07-21T05:14:10Z</dcterms:modified>
</cp:coreProperties>
</file>