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84" r:id="rId1"/>
  </p:sldMasterIdLst>
  <p:notesMasterIdLst>
    <p:notesMasterId r:id="rId16"/>
  </p:notesMasterIdLst>
  <p:handoutMasterIdLst>
    <p:handoutMasterId r:id="rId17"/>
  </p:handoutMasterIdLst>
  <p:sldIdLst>
    <p:sldId id="256" r:id="rId2"/>
    <p:sldId id="263" r:id="rId3"/>
    <p:sldId id="264" r:id="rId4"/>
    <p:sldId id="271" r:id="rId5"/>
    <p:sldId id="272" r:id="rId6"/>
    <p:sldId id="266" r:id="rId7"/>
    <p:sldId id="265" r:id="rId8"/>
    <p:sldId id="268" r:id="rId9"/>
    <p:sldId id="270" r:id="rId10"/>
    <p:sldId id="273" r:id="rId11"/>
    <p:sldId id="274" r:id="rId12"/>
    <p:sldId id="275" r:id="rId13"/>
    <p:sldId id="276" r:id="rId14"/>
    <p:sldId id="277" r:id="rId15"/>
  </p:sldIdLst>
  <p:sldSz cx="9144000" cy="6858000" type="screen4x3"/>
  <p:notesSz cx="6669088"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9" d="100"/>
          <a:sy n="49" d="100"/>
        </p:scale>
        <p:origin x="1315" y="43"/>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250" cy="496888"/>
          </a:xfrm>
          <a:prstGeom prst="rect">
            <a:avLst/>
          </a:prstGeom>
        </p:spPr>
        <p:txBody>
          <a:bodyPr vert="horz" lIns="91440" tIns="45720" rIns="91440" bIns="45720" rtlCol="0"/>
          <a:lstStyle>
            <a:lvl1pPr algn="l">
              <a:defRPr sz="1200"/>
            </a:lvl1pPr>
          </a:lstStyle>
          <a:p>
            <a:endParaRPr lang="en-NZ" dirty="0"/>
          </a:p>
        </p:txBody>
      </p:sp>
      <p:sp>
        <p:nvSpPr>
          <p:cNvPr id="3" name="Date Placeholder 2"/>
          <p:cNvSpPr>
            <a:spLocks noGrp="1"/>
          </p:cNvSpPr>
          <p:nvPr>
            <p:ph type="dt" sz="quarter" idx="1"/>
          </p:nvPr>
        </p:nvSpPr>
        <p:spPr>
          <a:xfrm>
            <a:off x="3778250" y="0"/>
            <a:ext cx="2889250" cy="496888"/>
          </a:xfrm>
          <a:prstGeom prst="rect">
            <a:avLst/>
          </a:prstGeom>
        </p:spPr>
        <p:txBody>
          <a:bodyPr vert="horz" lIns="91440" tIns="45720" rIns="91440" bIns="45720" rtlCol="0"/>
          <a:lstStyle>
            <a:lvl1pPr algn="r">
              <a:defRPr sz="1200"/>
            </a:lvl1pPr>
          </a:lstStyle>
          <a:p>
            <a:fld id="{E6B75232-290A-4C4A-A42C-C768A63BC43F}" type="datetimeFigureOut">
              <a:rPr lang="en-NZ" smtClean="0"/>
              <a:pPr/>
              <a:t>30/07/2017</a:t>
            </a:fld>
            <a:endParaRPr lang="en-NZ" dirty="0"/>
          </a:p>
        </p:txBody>
      </p:sp>
      <p:sp>
        <p:nvSpPr>
          <p:cNvPr id="4" name="Footer Placeholder 3"/>
          <p:cNvSpPr>
            <a:spLocks noGrp="1"/>
          </p:cNvSpPr>
          <p:nvPr>
            <p:ph type="ftr" sz="quarter" idx="2"/>
          </p:nvPr>
        </p:nvSpPr>
        <p:spPr>
          <a:xfrm>
            <a:off x="0" y="9428163"/>
            <a:ext cx="2889250" cy="496887"/>
          </a:xfrm>
          <a:prstGeom prst="rect">
            <a:avLst/>
          </a:prstGeom>
        </p:spPr>
        <p:txBody>
          <a:bodyPr vert="horz" lIns="91440" tIns="45720" rIns="91440" bIns="45720" rtlCol="0" anchor="b"/>
          <a:lstStyle>
            <a:lvl1pPr algn="l">
              <a:defRPr sz="1200"/>
            </a:lvl1pPr>
          </a:lstStyle>
          <a:p>
            <a:r>
              <a:rPr lang="en-NZ"/>
              <a:t>Hebrews - Part 1</a:t>
            </a:r>
            <a:endParaRPr lang="en-NZ" dirty="0"/>
          </a:p>
        </p:txBody>
      </p:sp>
      <p:sp>
        <p:nvSpPr>
          <p:cNvPr id="5" name="Slide Number Placeholder 4"/>
          <p:cNvSpPr>
            <a:spLocks noGrp="1"/>
          </p:cNvSpPr>
          <p:nvPr>
            <p:ph type="sldNum" sz="quarter" idx="3"/>
          </p:nvPr>
        </p:nvSpPr>
        <p:spPr>
          <a:xfrm>
            <a:off x="3778250" y="9428163"/>
            <a:ext cx="2889250" cy="496887"/>
          </a:xfrm>
          <a:prstGeom prst="rect">
            <a:avLst/>
          </a:prstGeom>
        </p:spPr>
        <p:txBody>
          <a:bodyPr vert="horz" lIns="91440" tIns="45720" rIns="91440" bIns="45720" rtlCol="0" anchor="b"/>
          <a:lstStyle>
            <a:lvl1pPr algn="r">
              <a:defRPr sz="1200"/>
            </a:lvl1pPr>
          </a:lstStyle>
          <a:p>
            <a:fld id="{536DAEED-4539-40FA-92F4-EFCB25EC5B10}" type="slidenum">
              <a:rPr lang="en-NZ" smtClean="0"/>
              <a:pPr/>
              <a:t>‹#›</a:t>
            </a:fld>
            <a:endParaRPr lang="en-NZ" dirty="0"/>
          </a:p>
        </p:txBody>
      </p:sp>
    </p:spTree>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250" cy="496888"/>
          </a:xfrm>
          <a:prstGeom prst="rect">
            <a:avLst/>
          </a:prstGeom>
        </p:spPr>
        <p:txBody>
          <a:bodyPr vert="horz" lIns="91440" tIns="45720" rIns="91440" bIns="45720" rtlCol="0"/>
          <a:lstStyle>
            <a:lvl1pPr algn="l">
              <a:defRPr sz="1200"/>
            </a:lvl1pPr>
          </a:lstStyle>
          <a:p>
            <a:endParaRPr lang="en-NZ" dirty="0"/>
          </a:p>
        </p:txBody>
      </p:sp>
      <p:sp>
        <p:nvSpPr>
          <p:cNvPr id="3" name="Date Placeholder 2"/>
          <p:cNvSpPr>
            <a:spLocks noGrp="1"/>
          </p:cNvSpPr>
          <p:nvPr>
            <p:ph type="dt" idx="1"/>
          </p:nvPr>
        </p:nvSpPr>
        <p:spPr>
          <a:xfrm>
            <a:off x="3778250" y="0"/>
            <a:ext cx="2889250" cy="496888"/>
          </a:xfrm>
          <a:prstGeom prst="rect">
            <a:avLst/>
          </a:prstGeom>
        </p:spPr>
        <p:txBody>
          <a:bodyPr vert="horz" lIns="91440" tIns="45720" rIns="91440" bIns="45720" rtlCol="0"/>
          <a:lstStyle>
            <a:lvl1pPr algn="r">
              <a:defRPr sz="1200"/>
            </a:lvl1pPr>
          </a:lstStyle>
          <a:p>
            <a:fld id="{3F7D9CAC-A3D9-4CAD-995E-ADA734D9502B}" type="datetimeFigureOut">
              <a:rPr lang="en-NZ" smtClean="0"/>
              <a:pPr/>
              <a:t>30/07/2017</a:t>
            </a:fld>
            <a:endParaRPr lang="en-NZ" dirty="0"/>
          </a:p>
        </p:txBody>
      </p:sp>
      <p:sp>
        <p:nvSpPr>
          <p:cNvPr id="4" name="Slide Image Placeholder 3"/>
          <p:cNvSpPr>
            <a:spLocks noGrp="1" noRot="1" noChangeAspect="1"/>
          </p:cNvSpPr>
          <p:nvPr>
            <p:ph type="sldImg" idx="2"/>
          </p:nvPr>
        </p:nvSpPr>
        <p:spPr>
          <a:xfrm>
            <a:off x="854075" y="744538"/>
            <a:ext cx="4960938" cy="3722687"/>
          </a:xfrm>
          <a:prstGeom prst="rect">
            <a:avLst/>
          </a:prstGeom>
          <a:noFill/>
          <a:ln w="12700">
            <a:solidFill>
              <a:prstClr val="black"/>
            </a:solidFill>
          </a:ln>
        </p:spPr>
        <p:txBody>
          <a:bodyPr vert="horz" lIns="91440" tIns="45720" rIns="91440" bIns="45720" rtlCol="0" anchor="ctr"/>
          <a:lstStyle/>
          <a:p>
            <a:endParaRPr lang="en-NZ" dirty="0"/>
          </a:p>
        </p:txBody>
      </p:sp>
      <p:sp>
        <p:nvSpPr>
          <p:cNvPr id="5" name="Notes Placeholder 4"/>
          <p:cNvSpPr>
            <a:spLocks noGrp="1"/>
          </p:cNvSpPr>
          <p:nvPr>
            <p:ph type="body" sz="quarter" idx="3"/>
          </p:nvPr>
        </p:nvSpPr>
        <p:spPr>
          <a:xfrm>
            <a:off x="666750" y="4714875"/>
            <a:ext cx="5335588" cy="446722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6" name="Footer Placeholder 5"/>
          <p:cNvSpPr>
            <a:spLocks noGrp="1"/>
          </p:cNvSpPr>
          <p:nvPr>
            <p:ph type="ftr" sz="quarter" idx="4"/>
          </p:nvPr>
        </p:nvSpPr>
        <p:spPr>
          <a:xfrm>
            <a:off x="0" y="9428163"/>
            <a:ext cx="2889250" cy="496887"/>
          </a:xfrm>
          <a:prstGeom prst="rect">
            <a:avLst/>
          </a:prstGeom>
        </p:spPr>
        <p:txBody>
          <a:bodyPr vert="horz" lIns="91440" tIns="45720" rIns="91440" bIns="45720" rtlCol="0" anchor="b"/>
          <a:lstStyle>
            <a:lvl1pPr algn="l">
              <a:defRPr sz="1200"/>
            </a:lvl1pPr>
          </a:lstStyle>
          <a:p>
            <a:r>
              <a:rPr lang="en-NZ"/>
              <a:t>Hebrews - Part 1</a:t>
            </a:r>
            <a:endParaRPr lang="en-NZ" dirty="0"/>
          </a:p>
        </p:txBody>
      </p:sp>
      <p:sp>
        <p:nvSpPr>
          <p:cNvPr id="7" name="Slide Number Placeholder 6"/>
          <p:cNvSpPr>
            <a:spLocks noGrp="1"/>
          </p:cNvSpPr>
          <p:nvPr>
            <p:ph type="sldNum" sz="quarter" idx="5"/>
          </p:nvPr>
        </p:nvSpPr>
        <p:spPr>
          <a:xfrm>
            <a:off x="3778250" y="9428163"/>
            <a:ext cx="2889250" cy="496887"/>
          </a:xfrm>
          <a:prstGeom prst="rect">
            <a:avLst/>
          </a:prstGeom>
        </p:spPr>
        <p:txBody>
          <a:bodyPr vert="horz" lIns="91440" tIns="45720" rIns="91440" bIns="45720" rtlCol="0" anchor="b"/>
          <a:lstStyle>
            <a:lvl1pPr algn="r">
              <a:defRPr sz="1200"/>
            </a:lvl1pPr>
          </a:lstStyle>
          <a:p>
            <a:fld id="{DF192FF2-9ACC-40C2-BF79-E13A1BDAFA69}" type="slidenum">
              <a:rPr lang="en-NZ" smtClean="0"/>
              <a:pPr/>
              <a:t>‹#›</a:t>
            </a:fld>
            <a:endParaRPr lang="en-NZ" dirty="0"/>
          </a:p>
        </p:txBody>
      </p:sp>
    </p:spTree>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fld id="{DF192FF2-9ACC-40C2-BF79-E13A1BDAFA69}" type="slidenum">
              <a:rPr lang="en-NZ" smtClean="0"/>
              <a:pPr/>
              <a:t>1</a:t>
            </a:fld>
            <a:endParaRPr lang="en-NZ" dirty="0"/>
          </a:p>
        </p:txBody>
      </p:sp>
      <p:sp>
        <p:nvSpPr>
          <p:cNvPr id="5" name="Footer Placeholder 4"/>
          <p:cNvSpPr>
            <a:spLocks noGrp="1"/>
          </p:cNvSpPr>
          <p:nvPr>
            <p:ph type="ftr" sz="quarter" idx="11"/>
          </p:nvPr>
        </p:nvSpPr>
        <p:spPr/>
        <p:txBody>
          <a:bodyPr/>
          <a:lstStyle/>
          <a:p>
            <a:r>
              <a:rPr lang="en-NZ"/>
              <a:t>Hebrews - Part 1</a:t>
            </a:r>
            <a:endParaRPr lang="en-NZ"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A568681B-8990-47A4-8093-E6D6CA9C52AA}" type="datetime1">
              <a:rPr lang="en-NZ" smtClean="0"/>
              <a:t>30/07/2017</a:t>
            </a:fld>
            <a:endParaRPr lang="en-NZ" dirty="0"/>
          </a:p>
        </p:txBody>
      </p:sp>
      <p:sp>
        <p:nvSpPr>
          <p:cNvPr id="19" name="Footer Placeholder 18"/>
          <p:cNvSpPr>
            <a:spLocks noGrp="1"/>
          </p:cNvSpPr>
          <p:nvPr>
            <p:ph type="ftr" sz="quarter" idx="11"/>
          </p:nvPr>
        </p:nvSpPr>
        <p:spPr/>
        <p:txBody>
          <a:bodyPr/>
          <a:lstStyle/>
          <a:p>
            <a:endParaRPr lang="en-NZ" dirty="0"/>
          </a:p>
        </p:txBody>
      </p:sp>
      <p:sp>
        <p:nvSpPr>
          <p:cNvPr id="27" name="Slide Number Placeholder 26"/>
          <p:cNvSpPr>
            <a:spLocks noGrp="1"/>
          </p:cNvSpPr>
          <p:nvPr>
            <p:ph type="sldNum" sz="quarter" idx="12"/>
          </p:nvPr>
        </p:nvSpPr>
        <p:spPr/>
        <p:txBody>
          <a:bodyPr/>
          <a:lstStyle/>
          <a:p>
            <a:fld id="{EAE3165A-D3AC-47CC-BA4B-C184E9CC5BC4}" type="slidenum">
              <a:rPr lang="en-NZ" smtClean="0"/>
              <a:pPr/>
              <a:t>‹#›</a:t>
            </a:fld>
            <a:endParaRPr lang="en-NZ"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FBBFFC69-7EE3-4CE0-9804-1597F5776F73}" type="datetime1">
              <a:rPr lang="en-NZ" smtClean="0"/>
              <a:t>30/07/2017</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EAE3165A-D3AC-47CC-BA4B-C184E9CC5BC4}" type="slidenum">
              <a:rPr lang="en-NZ" smtClean="0"/>
              <a:pPr/>
              <a:t>‹#›</a:t>
            </a:fld>
            <a:endParaRPr lang="en-NZ"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7EC660A2-2A1D-4527-B08B-D98C42FE9F65}" type="datetime1">
              <a:rPr lang="en-NZ" smtClean="0"/>
              <a:t>30/07/2017</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EAE3165A-D3AC-47CC-BA4B-C184E9CC5BC4}" type="slidenum">
              <a:rPr lang="en-NZ" smtClean="0"/>
              <a:pPr/>
              <a:t>‹#›</a:t>
            </a:fld>
            <a:endParaRPr lang="en-NZ"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F625608A-CF81-41D5-97F0-E604A896A838}" type="datetime1">
              <a:rPr lang="en-NZ" smtClean="0"/>
              <a:t>30/07/2017</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EAE3165A-D3AC-47CC-BA4B-C184E9CC5BC4}" type="slidenum">
              <a:rPr lang="en-NZ" smtClean="0"/>
              <a:pPr/>
              <a:t>‹#›</a:t>
            </a:fld>
            <a:endParaRPr lang="en-NZ"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66040DA7-684F-46C4-AF4C-78C3846123D8}" type="datetime1">
              <a:rPr lang="en-NZ" smtClean="0"/>
              <a:t>30/07/2017</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EAE3165A-D3AC-47CC-BA4B-C184E9CC5BC4}" type="slidenum">
              <a:rPr lang="en-NZ" smtClean="0"/>
              <a:pPr/>
              <a:t>‹#›</a:t>
            </a:fld>
            <a:endParaRPr lang="en-NZ"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D13D1CDA-BED4-4D53-A473-A49B728FA46E}" type="datetime1">
              <a:rPr lang="en-NZ" smtClean="0"/>
              <a:t>30/07/2017</a:t>
            </a:fld>
            <a:endParaRPr lang="en-NZ" dirty="0"/>
          </a:p>
        </p:txBody>
      </p:sp>
      <p:sp>
        <p:nvSpPr>
          <p:cNvPr id="6" name="Footer Placeholder 5"/>
          <p:cNvSpPr>
            <a:spLocks noGrp="1"/>
          </p:cNvSpPr>
          <p:nvPr>
            <p:ph type="ftr" sz="quarter" idx="11"/>
          </p:nvPr>
        </p:nvSpPr>
        <p:spPr/>
        <p:txBody>
          <a:bodyPr/>
          <a:lstStyle/>
          <a:p>
            <a:endParaRPr lang="en-NZ" dirty="0"/>
          </a:p>
        </p:txBody>
      </p:sp>
      <p:sp>
        <p:nvSpPr>
          <p:cNvPr id="7" name="Slide Number Placeholder 6"/>
          <p:cNvSpPr>
            <a:spLocks noGrp="1"/>
          </p:cNvSpPr>
          <p:nvPr>
            <p:ph type="sldNum" sz="quarter" idx="12"/>
          </p:nvPr>
        </p:nvSpPr>
        <p:spPr/>
        <p:txBody>
          <a:bodyPr/>
          <a:lstStyle/>
          <a:p>
            <a:fld id="{EAE3165A-D3AC-47CC-BA4B-C184E9CC5BC4}" type="slidenum">
              <a:rPr lang="en-NZ" smtClean="0"/>
              <a:pPr/>
              <a:t>‹#›</a:t>
            </a:fld>
            <a:endParaRPr lang="en-NZ"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81685796-1326-4AA5-B76D-84FEFAEDC7D8}" type="datetime1">
              <a:rPr lang="en-NZ" smtClean="0"/>
              <a:t>30/07/2017</a:t>
            </a:fld>
            <a:endParaRPr lang="en-NZ" dirty="0"/>
          </a:p>
        </p:txBody>
      </p:sp>
      <p:sp>
        <p:nvSpPr>
          <p:cNvPr id="8" name="Footer Placeholder 7"/>
          <p:cNvSpPr>
            <a:spLocks noGrp="1"/>
          </p:cNvSpPr>
          <p:nvPr>
            <p:ph type="ftr" sz="quarter" idx="11"/>
          </p:nvPr>
        </p:nvSpPr>
        <p:spPr/>
        <p:txBody>
          <a:bodyPr/>
          <a:lstStyle/>
          <a:p>
            <a:endParaRPr lang="en-NZ" dirty="0"/>
          </a:p>
        </p:txBody>
      </p:sp>
      <p:sp>
        <p:nvSpPr>
          <p:cNvPr id="9" name="Slide Number Placeholder 8"/>
          <p:cNvSpPr>
            <a:spLocks noGrp="1"/>
          </p:cNvSpPr>
          <p:nvPr>
            <p:ph type="sldNum" sz="quarter" idx="12"/>
          </p:nvPr>
        </p:nvSpPr>
        <p:spPr/>
        <p:txBody>
          <a:bodyPr/>
          <a:lstStyle/>
          <a:p>
            <a:fld id="{EAE3165A-D3AC-47CC-BA4B-C184E9CC5BC4}" type="slidenum">
              <a:rPr lang="en-NZ" smtClean="0"/>
              <a:pPr/>
              <a:t>‹#›</a:t>
            </a:fld>
            <a:endParaRPr lang="en-NZ"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a:t>Click to edit Master title style</a:t>
            </a:r>
          </a:p>
        </p:txBody>
      </p:sp>
      <p:sp>
        <p:nvSpPr>
          <p:cNvPr id="3" name="Date Placeholder 2"/>
          <p:cNvSpPr>
            <a:spLocks noGrp="1"/>
          </p:cNvSpPr>
          <p:nvPr>
            <p:ph type="dt" sz="half" idx="10"/>
          </p:nvPr>
        </p:nvSpPr>
        <p:spPr/>
        <p:txBody>
          <a:bodyPr/>
          <a:lstStyle/>
          <a:p>
            <a:fld id="{6389F97E-5B19-4A14-AD41-6ACCF5CDDDD2}" type="datetime1">
              <a:rPr lang="en-NZ" smtClean="0"/>
              <a:t>30/07/2017</a:t>
            </a:fld>
            <a:endParaRPr lang="en-NZ" dirty="0"/>
          </a:p>
        </p:txBody>
      </p:sp>
      <p:sp>
        <p:nvSpPr>
          <p:cNvPr id="4" name="Footer Placeholder 3"/>
          <p:cNvSpPr>
            <a:spLocks noGrp="1"/>
          </p:cNvSpPr>
          <p:nvPr>
            <p:ph type="ftr" sz="quarter" idx="11"/>
          </p:nvPr>
        </p:nvSpPr>
        <p:spPr/>
        <p:txBody>
          <a:bodyPr/>
          <a:lstStyle/>
          <a:p>
            <a:endParaRPr lang="en-NZ" dirty="0"/>
          </a:p>
        </p:txBody>
      </p:sp>
      <p:sp>
        <p:nvSpPr>
          <p:cNvPr id="5" name="Slide Number Placeholder 4"/>
          <p:cNvSpPr>
            <a:spLocks noGrp="1"/>
          </p:cNvSpPr>
          <p:nvPr>
            <p:ph type="sldNum" sz="quarter" idx="12"/>
          </p:nvPr>
        </p:nvSpPr>
        <p:spPr/>
        <p:txBody>
          <a:bodyPr/>
          <a:lstStyle/>
          <a:p>
            <a:fld id="{EAE3165A-D3AC-47CC-BA4B-C184E9CC5BC4}" type="slidenum">
              <a:rPr lang="en-NZ" smtClean="0"/>
              <a:pPr/>
              <a:t>‹#›</a:t>
            </a:fld>
            <a:endParaRPr lang="en-NZ"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1D61CFA-6E72-40E5-BAFB-D4724FAAD0E4}" type="datetime1">
              <a:rPr lang="en-NZ" smtClean="0"/>
              <a:t>30/07/2017</a:t>
            </a:fld>
            <a:endParaRPr lang="en-NZ" dirty="0"/>
          </a:p>
        </p:txBody>
      </p:sp>
      <p:sp>
        <p:nvSpPr>
          <p:cNvPr id="3" name="Footer Placeholder 2"/>
          <p:cNvSpPr>
            <a:spLocks noGrp="1"/>
          </p:cNvSpPr>
          <p:nvPr>
            <p:ph type="ftr" sz="quarter" idx="11"/>
          </p:nvPr>
        </p:nvSpPr>
        <p:spPr/>
        <p:txBody>
          <a:bodyPr/>
          <a:lstStyle/>
          <a:p>
            <a:endParaRPr lang="en-NZ" dirty="0"/>
          </a:p>
        </p:txBody>
      </p:sp>
      <p:sp>
        <p:nvSpPr>
          <p:cNvPr id="4" name="Slide Number Placeholder 3"/>
          <p:cNvSpPr>
            <a:spLocks noGrp="1"/>
          </p:cNvSpPr>
          <p:nvPr>
            <p:ph type="sldNum" sz="quarter" idx="12"/>
          </p:nvPr>
        </p:nvSpPr>
        <p:spPr/>
        <p:txBody>
          <a:bodyPr/>
          <a:lstStyle/>
          <a:p>
            <a:fld id="{EAE3165A-D3AC-47CC-BA4B-C184E9CC5BC4}" type="slidenum">
              <a:rPr lang="en-NZ" smtClean="0"/>
              <a:pPr/>
              <a:t>‹#›</a:t>
            </a:fld>
            <a:endParaRPr lang="en-NZ"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FBBA5EC9-EE77-4A9E-9A9B-E300CF81E664}" type="datetime1">
              <a:rPr lang="en-NZ" smtClean="0"/>
              <a:t>30/07/2017</a:t>
            </a:fld>
            <a:endParaRPr lang="en-NZ" dirty="0"/>
          </a:p>
        </p:txBody>
      </p:sp>
      <p:sp>
        <p:nvSpPr>
          <p:cNvPr id="6" name="Footer Placeholder 5"/>
          <p:cNvSpPr>
            <a:spLocks noGrp="1"/>
          </p:cNvSpPr>
          <p:nvPr>
            <p:ph type="ftr" sz="quarter" idx="11"/>
          </p:nvPr>
        </p:nvSpPr>
        <p:spPr/>
        <p:txBody>
          <a:bodyPr/>
          <a:lstStyle/>
          <a:p>
            <a:endParaRPr lang="en-NZ" dirty="0"/>
          </a:p>
        </p:txBody>
      </p:sp>
      <p:sp>
        <p:nvSpPr>
          <p:cNvPr id="7" name="Slide Number Placeholder 6"/>
          <p:cNvSpPr>
            <a:spLocks noGrp="1"/>
          </p:cNvSpPr>
          <p:nvPr>
            <p:ph type="sldNum" sz="quarter" idx="12"/>
          </p:nvPr>
        </p:nvSpPr>
        <p:spPr/>
        <p:txBody>
          <a:bodyPr/>
          <a:lstStyle/>
          <a:p>
            <a:fld id="{EAE3165A-D3AC-47CC-BA4B-C184E9CC5BC4}" type="slidenum">
              <a:rPr lang="en-NZ" smtClean="0"/>
              <a:pPr/>
              <a:t>‹#›</a:t>
            </a:fld>
            <a:endParaRPr lang="en-NZ"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4AF62A24-1A3C-41C5-8851-CCD9992225E3}" type="datetime1">
              <a:rPr lang="en-NZ" smtClean="0"/>
              <a:t>30/07/2017</a:t>
            </a:fld>
            <a:endParaRPr lang="en-NZ" dirty="0"/>
          </a:p>
        </p:txBody>
      </p:sp>
      <p:sp>
        <p:nvSpPr>
          <p:cNvPr id="6" name="Footer Placeholder 5"/>
          <p:cNvSpPr>
            <a:spLocks noGrp="1"/>
          </p:cNvSpPr>
          <p:nvPr>
            <p:ph type="ftr" sz="quarter" idx="11"/>
          </p:nvPr>
        </p:nvSpPr>
        <p:spPr/>
        <p:txBody>
          <a:bodyPr/>
          <a:lstStyle/>
          <a:p>
            <a:endParaRPr lang="en-NZ" dirty="0"/>
          </a:p>
        </p:txBody>
      </p:sp>
      <p:sp>
        <p:nvSpPr>
          <p:cNvPr id="7" name="Slide Number Placeholder 6"/>
          <p:cNvSpPr>
            <a:spLocks noGrp="1"/>
          </p:cNvSpPr>
          <p:nvPr>
            <p:ph type="sldNum" sz="quarter" idx="12"/>
          </p:nvPr>
        </p:nvSpPr>
        <p:spPr>
          <a:xfrm>
            <a:off x="8077200" y="6356350"/>
            <a:ext cx="609600" cy="365125"/>
          </a:xfrm>
        </p:spPr>
        <p:txBody>
          <a:bodyPr/>
          <a:lstStyle/>
          <a:p>
            <a:fld id="{EAE3165A-D3AC-47CC-BA4B-C184E9CC5BC4}" type="slidenum">
              <a:rPr lang="en-NZ" smtClean="0"/>
              <a:pPr/>
              <a:t>‹#›</a:t>
            </a:fld>
            <a:endParaRPr lang="en-NZ" dirty="0"/>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dirty="0"/>
              <a:t>Click icon to add picture</a:t>
            </a:r>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a:t>Click to edit Master title style</a:t>
            </a:r>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BDA9B570-68B8-4431-B743-7414D81F0AE4}" type="datetime1">
              <a:rPr lang="en-NZ" smtClean="0"/>
              <a:t>30/07/2017</a:t>
            </a:fld>
            <a:endParaRPr lang="en-NZ" dirty="0"/>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NZ" dirty="0"/>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EAE3165A-D3AC-47CC-BA4B-C184E9CC5BC4}" type="slidenum">
              <a:rPr lang="en-NZ" smtClean="0"/>
              <a:pPr/>
              <a:t>‹#›</a:t>
            </a:fld>
            <a:endParaRPr lang="en-NZ" dirty="0"/>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3568" y="1628800"/>
            <a:ext cx="7854696" cy="4248472"/>
          </a:xfrm>
        </p:spPr>
        <p:txBody>
          <a:bodyPr>
            <a:noAutofit/>
          </a:bodyPr>
          <a:lstStyle/>
          <a:p>
            <a:pPr algn="ctr"/>
            <a:endParaRPr lang="en-NZ" sz="4000" b="1" dirty="0">
              <a:effectLst>
                <a:outerShdw blurRad="38100" dist="38100" dir="2700000" algn="tl">
                  <a:srgbClr val="000000">
                    <a:alpha val="43137"/>
                  </a:srgbClr>
                </a:outerShdw>
              </a:effectLst>
              <a:latin typeface="+mj-lt"/>
            </a:endParaRPr>
          </a:p>
          <a:p>
            <a:pPr algn="ctr"/>
            <a:r>
              <a:rPr lang="en-NZ" sz="4000" b="1" dirty="0">
                <a:effectLst>
                  <a:outerShdw blurRad="38100" dist="38100" dir="2700000" algn="tl">
                    <a:srgbClr val="000000">
                      <a:alpha val="43137"/>
                    </a:srgbClr>
                  </a:outerShdw>
                </a:effectLst>
                <a:latin typeface="+mj-lt"/>
              </a:rPr>
              <a:t>The  book  of</a:t>
            </a:r>
          </a:p>
          <a:p>
            <a:pPr algn="ctr"/>
            <a:r>
              <a:rPr lang="en-NZ" sz="8000" b="1" dirty="0">
                <a:solidFill>
                  <a:srgbClr val="FFFF00"/>
                </a:solidFill>
                <a:effectLst>
                  <a:outerShdw blurRad="38100" dist="38100" dir="2700000" algn="tl">
                    <a:srgbClr val="000000">
                      <a:alpha val="43137"/>
                    </a:srgbClr>
                  </a:outerShdw>
                </a:effectLst>
              </a:rPr>
              <a:t>Hebrews</a:t>
            </a:r>
          </a:p>
          <a:p>
            <a:pPr algn="ctr"/>
            <a:endParaRPr lang="en-NZ" sz="1200" dirty="0">
              <a:solidFill>
                <a:srgbClr val="0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gn="ctr"/>
            <a:r>
              <a:rPr lang="en-NZ" sz="3200" dirty="0">
                <a:solidFill>
                  <a:srgbClr val="0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Part 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76672"/>
            <a:ext cx="8363272" cy="5847928"/>
          </a:xfrm>
        </p:spPr>
        <p:txBody>
          <a:bodyPr>
            <a:normAutofit lnSpcReduction="10000"/>
          </a:bodyPr>
          <a:lstStyle/>
          <a:p>
            <a:pPr marL="0" indent="0">
              <a:buNone/>
            </a:pPr>
            <a:endParaRPr lang="en-NZ" b="1" dirty="0"/>
          </a:p>
          <a:p>
            <a:pPr marL="0" indent="0">
              <a:buNone/>
            </a:pPr>
            <a:r>
              <a:rPr lang="en-NZ" b="1" dirty="0"/>
              <a:t>   A warning to pay attention</a:t>
            </a:r>
          </a:p>
          <a:p>
            <a:pPr marL="0" indent="0">
              <a:buNone/>
            </a:pPr>
            <a:endParaRPr lang="en-NZ" sz="1200" dirty="0"/>
          </a:p>
          <a:p>
            <a:r>
              <a:rPr lang="en-NZ" sz="2800" dirty="0"/>
              <a:t>Therefore we must pay more attention to what we have heard, so that we </a:t>
            </a:r>
            <a:r>
              <a:rPr lang="en-NZ" sz="2800" b="1" i="1" dirty="0"/>
              <a:t>don’t drift away from it.</a:t>
            </a:r>
            <a:endParaRPr lang="en-NZ" sz="2800" dirty="0"/>
          </a:p>
          <a:p>
            <a:r>
              <a:rPr lang="en-NZ" sz="2800" dirty="0"/>
              <a:t>For if the message that was declared through angels was valid, and every transgression or disobedience received a just penalty, how can we escape if we neglect such a great salvation?  It was declared at first by the </a:t>
            </a:r>
            <a:r>
              <a:rPr lang="en-NZ" sz="2800" b="1" i="1" dirty="0"/>
              <a:t>Lord</a:t>
            </a:r>
            <a:r>
              <a:rPr lang="en-NZ" sz="2800" dirty="0"/>
              <a:t>, and it was confirmed to us by those who heard Him, while God added His testimony [to His Son] by </a:t>
            </a:r>
            <a:r>
              <a:rPr lang="en-NZ" sz="2800" i="1" dirty="0"/>
              <a:t>signs</a:t>
            </a:r>
            <a:r>
              <a:rPr lang="en-NZ" sz="2800" dirty="0"/>
              <a:t> and </a:t>
            </a:r>
            <a:r>
              <a:rPr lang="en-NZ" sz="2800" i="1" dirty="0"/>
              <a:t>wonders</a:t>
            </a:r>
            <a:r>
              <a:rPr lang="en-NZ" sz="2800" dirty="0"/>
              <a:t>, and </a:t>
            </a:r>
            <a:r>
              <a:rPr lang="en-NZ" sz="2800" i="1" dirty="0"/>
              <a:t>various miracles</a:t>
            </a:r>
            <a:r>
              <a:rPr lang="en-NZ" sz="2800" dirty="0"/>
              <a:t>, and by </a:t>
            </a:r>
            <a:r>
              <a:rPr lang="en-NZ" sz="2800" i="1" dirty="0"/>
              <a:t>gifts of the Holy Spirit</a:t>
            </a:r>
            <a:r>
              <a:rPr lang="en-NZ" sz="2800" dirty="0"/>
              <a:t>, distributed according to His will.</a:t>
            </a:r>
          </a:p>
          <a:p>
            <a:endParaRPr lang="en-NZ" dirty="0"/>
          </a:p>
          <a:p>
            <a:pPr marL="0" indent="0">
              <a:buNone/>
            </a:pPr>
            <a:endParaRPr lang="en-NZ" sz="2400" b="1" dirty="0">
              <a:solidFill>
                <a:srgbClr val="0000FF"/>
              </a:solidFill>
            </a:endParaRPr>
          </a:p>
          <a:p>
            <a:pPr marL="0" indent="0">
              <a:buNone/>
            </a:pPr>
            <a:endParaRPr lang="en-NZ" sz="3200" b="1" i="1" dirty="0">
              <a:solidFill>
                <a:srgbClr val="FF0000"/>
              </a:solidFill>
            </a:endParaRPr>
          </a:p>
        </p:txBody>
      </p:sp>
      <p:sp>
        <p:nvSpPr>
          <p:cNvPr id="4" name="Slide Number Placeholder 3"/>
          <p:cNvSpPr>
            <a:spLocks noGrp="1"/>
          </p:cNvSpPr>
          <p:nvPr>
            <p:ph type="sldNum" sz="quarter" idx="12"/>
          </p:nvPr>
        </p:nvSpPr>
        <p:spPr/>
        <p:txBody>
          <a:bodyPr/>
          <a:lstStyle/>
          <a:p>
            <a:fld id="{EAE3165A-D3AC-47CC-BA4B-C184E9CC5BC4}" type="slidenum">
              <a:rPr lang="en-NZ" smtClean="0"/>
              <a:pPr/>
              <a:t>10</a:t>
            </a:fld>
            <a:endParaRPr lang="en-NZ" dirty="0"/>
          </a:p>
        </p:txBody>
      </p:sp>
    </p:spTree>
    <p:extLst>
      <p:ext uri="{BB962C8B-B14F-4D97-AF65-F5344CB8AC3E}">
        <p14:creationId xmlns:p14="http://schemas.microsoft.com/office/powerpoint/2010/main" val="31735094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76672"/>
            <a:ext cx="8363272" cy="5847928"/>
          </a:xfrm>
        </p:spPr>
        <p:txBody>
          <a:bodyPr>
            <a:normAutofit fontScale="85000" lnSpcReduction="20000"/>
          </a:bodyPr>
          <a:lstStyle/>
          <a:p>
            <a:pPr marL="0" indent="0">
              <a:buNone/>
            </a:pPr>
            <a:endParaRPr lang="en-NZ" b="1" dirty="0"/>
          </a:p>
          <a:p>
            <a:pPr marL="0" indent="0">
              <a:buNone/>
            </a:pPr>
            <a:r>
              <a:rPr lang="en-NZ" b="1" dirty="0"/>
              <a:t>    </a:t>
            </a:r>
            <a:r>
              <a:rPr lang="en-NZ" sz="2800" b="1" dirty="0"/>
              <a:t>Exalted by being humble</a:t>
            </a:r>
          </a:p>
          <a:p>
            <a:endParaRPr lang="en-NZ" sz="1400" dirty="0"/>
          </a:p>
          <a:p>
            <a:r>
              <a:rPr lang="en-NZ" sz="3000" dirty="0"/>
              <a:t>God didn’t subject the coming world, about which we are speaking, to angels.</a:t>
            </a:r>
          </a:p>
          <a:p>
            <a:r>
              <a:rPr lang="en-NZ" sz="3000" dirty="0"/>
              <a:t>But David testified, “What are human beings that You are mindful of them; or people, that You care for them?  You have made them, </a:t>
            </a:r>
            <a:r>
              <a:rPr lang="en-NZ" sz="3000" i="1" dirty="0"/>
              <a:t>for a little while</a:t>
            </a:r>
            <a:r>
              <a:rPr lang="en-NZ" sz="3000" dirty="0"/>
              <a:t>, lower than the angels.  You have crowned them with glory and honour, putting everything under their feet.”</a:t>
            </a:r>
          </a:p>
          <a:p>
            <a:r>
              <a:rPr lang="en-NZ" sz="3000" dirty="0"/>
              <a:t>In subjecting all things to them, </a:t>
            </a:r>
            <a:r>
              <a:rPr lang="en-NZ" sz="3000" i="1" dirty="0"/>
              <a:t>God left nothing outside their control</a:t>
            </a:r>
            <a:r>
              <a:rPr lang="en-NZ" sz="3000" dirty="0"/>
              <a:t>.  At the moment, we don’t yet see everything subject to them, but we see </a:t>
            </a:r>
            <a:r>
              <a:rPr lang="en-NZ" sz="3000" b="1" dirty="0"/>
              <a:t>Jesus</a:t>
            </a:r>
            <a:r>
              <a:rPr lang="en-NZ" sz="3000" dirty="0"/>
              <a:t> Who, </a:t>
            </a:r>
            <a:r>
              <a:rPr lang="en-NZ" sz="3000" i="1" dirty="0"/>
              <a:t>for a little while</a:t>
            </a:r>
            <a:r>
              <a:rPr lang="en-NZ" sz="3000" dirty="0"/>
              <a:t>, was made lower than the angels; but </a:t>
            </a:r>
            <a:r>
              <a:rPr lang="en-NZ" sz="3000" i="1" dirty="0"/>
              <a:t>now</a:t>
            </a:r>
            <a:r>
              <a:rPr lang="en-NZ" sz="3000" dirty="0"/>
              <a:t> He is crowned with glory and honour because He suffered death, so that by the </a:t>
            </a:r>
            <a:r>
              <a:rPr lang="en-NZ" sz="3000" b="1" dirty="0"/>
              <a:t>grace</a:t>
            </a:r>
            <a:r>
              <a:rPr lang="en-NZ" sz="3000" dirty="0"/>
              <a:t> of God He might taste death for everyone.</a:t>
            </a:r>
          </a:p>
          <a:p>
            <a:endParaRPr lang="en-NZ" dirty="0"/>
          </a:p>
          <a:p>
            <a:endParaRPr lang="en-NZ" dirty="0"/>
          </a:p>
          <a:p>
            <a:pPr marL="0" indent="0">
              <a:buNone/>
            </a:pPr>
            <a:endParaRPr lang="en-NZ" sz="2400" b="1" dirty="0">
              <a:solidFill>
                <a:srgbClr val="0000FF"/>
              </a:solidFill>
            </a:endParaRPr>
          </a:p>
          <a:p>
            <a:pPr marL="0" indent="0">
              <a:buNone/>
            </a:pPr>
            <a:endParaRPr lang="en-NZ" sz="3200" b="1" i="1" dirty="0">
              <a:solidFill>
                <a:srgbClr val="FF0000"/>
              </a:solidFill>
            </a:endParaRPr>
          </a:p>
        </p:txBody>
      </p:sp>
      <p:sp>
        <p:nvSpPr>
          <p:cNvPr id="4" name="Slide Number Placeholder 3"/>
          <p:cNvSpPr>
            <a:spLocks noGrp="1"/>
          </p:cNvSpPr>
          <p:nvPr>
            <p:ph type="sldNum" sz="quarter" idx="12"/>
          </p:nvPr>
        </p:nvSpPr>
        <p:spPr/>
        <p:txBody>
          <a:bodyPr/>
          <a:lstStyle/>
          <a:p>
            <a:fld id="{EAE3165A-D3AC-47CC-BA4B-C184E9CC5BC4}" type="slidenum">
              <a:rPr lang="en-NZ" smtClean="0"/>
              <a:pPr/>
              <a:t>11</a:t>
            </a:fld>
            <a:endParaRPr lang="en-NZ" dirty="0"/>
          </a:p>
        </p:txBody>
      </p:sp>
    </p:spTree>
    <p:extLst>
      <p:ext uri="{BB962C8B-B14F-4D97-AF65-F5344CB8AC3E}">
        <p14:creationId xmlns:p14="http://schemas.microsoft.com/office/powerpoint/2010/main" val="37403887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76672"/>
            <a:ext cx="8363272" cy="5847928"/>
          </a:xfrm>
        </p:spPr>
        <p:txBody>
          <a:bodyPr>
            <a:normAutofit lnSpcReduction="10000"/>
          </a:bodyPr>
          <a:lstStyle/>
          <a:p>
            <a:pPr marL="0" indent="0">
              <a:buNone/>
            </a:pPr>
            <a:endParaRPr lang="en-NZ" dirty="0"/>
          </a:p>
          <a:p>
            <a:r>
              <a:rPr lang="en-NZ" sz="2800" dirty="0"/>
              <a:t>It was fitting that God, for Whom and through Whom all things exist, in bringing many children to glory, should make the Pioneer of their salvation perfect through sufferings.</a:t>
            </a:r>
          </a:p>
          <a:p>
            <a:r>
              <a:rPr lang="en-NZ" sz="2800" dirty="0"/>
              <a:t>For Jesus Who sanctifies, and those who are sanctified, all have the same Father.</a:t>
            </a:r>
          </a:p>
          <a:p>
            <a:r>
              <a:rPr lang="en-NZ" sz="2800" dirty="0"/>
              <a:t>For this reason Jesus is not ashamed to call them brothers and sisters, saying to His Father, “I will proclaim Your name to my brothers and sisters; in the midst of the congregation I will praise You.”</a:t>
            </a:r>
          </a:p>
          <a:p>
            <a:r>
              <a:rPr lang="en-NZ" sz="2800" dirty="0"/>
              <a:t>Jesus also said, “I will put My trust in Him.”  And “Here I am, and the children who the Lord has given Me.”</a:t>
            </a:r>
          </a:p>
          <a:p>
            <a:endParaRPr lang="en-NZ" dirty="0"/>
          </a:p>
          <a:p>
            <a:endParaRPr lang="en-NZ" dirty="0"/>
          </a:p>
          <a:p>
            <a:pPr marL="0" indent="0">
              <a:buNone/>
            </a:pPr>
            <a:endParaRPr lang="en-NZ" sz="2400" b="1" dirty="0">
              <a:solidFill>
                <a:srgbClr val="0000FF"/>
              </a:solidFill>
            </a:endParaRPr>
          </a:p>
          <a:p>
            <a:pPr marL="0" indent="0">
              <a:buNone/>
            </a:pPr>
            <a:endParaRPr lang="en-NZ" sz="3200" b="1" i="1" dirty="0">
              <a:solidFill>
                <a:srgbClr val="FF0000"/>
              </a:solidFill>
            </a:endParaRPr>
          </a:p>
        </p:txBody>
      </p:sp>
      <p:sp>
        <p:nvSpPr>
          <p:cNvPr id="4" name="Slide Number Placeholder 3"/>
          <p:cNvSpPr>
            <a:spLocks noGrp="1"/>
          </p:cNvSpPr>
          <p:nvPr>
            <p:ph type="sldNum" sz="quarter" idx="12"/>
          </p:nvPr>
        </p:nvSpPr>
        <p:spPr/>
        <p:txBody>
          <a:bodyPr/>
          <a:lstStyle/>
          <a:p>
            <a:fld id="{EAE3165A-D3AC-47CC-BA4B-C184E9CC5BC4}" type="slidenum">
              <a:rPr lang="en-NZ" smtClean="0"/>
              <a:pPr/>
              <a:t>12</a:t>
            </a:fld>
            <a:endParaRPr lang="en-NZ" dirty="0"/>
          </a:p>
        </p:txBody>
      </p:sp>
    </p:spTree>
    <p:extLst>
      <p:ext uri="{BB962C8B-B14F-4D97-AF65-F5344CB8AC3E}">
        <p14:creationId xmlns:p14="http://schemas.microsoft.com/office/powerpoint/2010/main" val="15352163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76672"/>
            <a:ext cx="8363272" cy="5847928"/>
          </a:xfrm>
        </p:spPr>
        <p:txBody>
          <a:bodyPr>
            <a:normAutofit fontScale="85000" lnSpcReduction="10000"/>
          </a:bodyPr>
          <a:lstStyle/>
          <a:p>
            <a:pPr marL="0" indent="0">
              <a:buNone/>
            </a:pPr>
            <a:endParaRPr lang="en-NZ" dirty="0"/>
          </a:p>
          <a:p>
            <a:r>
              <a:rPr lang="en-NZ" sz="3000" dirty="0"/>
              <a:t>Since, therefore, the children share flesh and blood, Jesus Himself likewise shared the same things, so that through death He might destroy the one who has the power of death, that is, the devil, and set free those people who, </a:t>
            </a:r>
            <a:r>
              <a:rPr lang="en-NZ" sz="3000" i="1" dirty="0"/>
              <a:t>all their lives</a:t>
            </a:r>
            <a:r>
              <a:rPr lang="en-NZ" sz="3000" dirty="0"/>
              <a:t>, were held in slavery by the fear of death.</a:t>
            </a:r>
          </a:p>
          <a:p>
            <a:r>
              <a:rPr lang="en-NZ" sz="3000" dirty="0"/>
              <a:t>Jesus didn’t come to help angels, but to help the descendants of Abraham.</a:t>
            </a:r>
          </a:p>
          <a:p>
            <a:r>
              <a:rPr lang="en-NZ" sz="3000" dirty="0"/>
              <a:t>Therefore He had to become like His brothers and sisters in every respect, so that He might be a merciful and faithful </a:t>
            </a:r>
            <a:r>
              <a:rPr lang="en-NZ" sz="3000" b="1" dirty="0">
                <a:solidFill>
                  <a:srgbClr val="0000FF"/>
                </a:solidFill>
              </a:rPr>
              <a:t>High Priest</a:t>
            </a:r>
            <a:r>
              <a:rPr lang="en-NZ" sz="3000" dirty="0">
                <a:solidFill>
                  <a:srgbClr val="0000FF"/>
                </a:solidFill>
              </a:rPr>
              <a:t> </a:t>
            </a:r>
            <a:r>
              <a:rPr lang="en-NZ" sz="3000" dirty="0"/>
              <a:t>in the service of God, to make a sacrifice of atonement for the sins of the people.</a:t>
            </a:r>
          </a:p>
          <a:p>
            <a:r>
              <a:rPr lang="en-NZ" sz="3000" dirty="0"/>
              <a:t>So Jesus is able to help those who are being tested, because He Himself was tested by what He suffered.</a:t>
            </a:r>
          </a:p>
          <a:p>
            <a:endParaRPr lang="en-NZ" dirty="0"/>
          </a:p>
          <a:p>
            <a:endParaRPr lang="en-NZ" dirty="0"/>
          </a:p>
          <a:p>
            <a:pPr marL="0" indent="0">
              <a:buNone/>
            </a:pPr>
            <a:endParaRPr lang="en-NZ" sz="2400" b="1" dirty="0">
              <a:solidFill>
                <a:srgbClr val="0000FF"/>
              </a:solidFill>
            </a:endParaRPr>
          </a:p>
          <a:p>
            <a:pPr marL="0" indent="0">
              <a:buNone/>
            </a:pPr>
            <a:endParaRPr lang="en-NZ" sz="3200" b="1" i="1" dirty="0">
              <a:solidFill>
                <a:srgbClr val="FF0000"/>
              </a:solidFill>
            </a:endParaRPr>
          </a:p>
        </p:txBody>
      </p:sp>
      <p:sp>
        <p:nvSpPr>
          <p:cNvPr id="4" name="Slide Number Placeholder 3"/>
          <p:cNvSpPr>
            <a:spLocks noGrp="1"/>
          </p:cNvSpPr>
          <p:nvPr>
            <p:ph type="sldNum" sz="quarter" idx="12"/>
          </p:nvPr>
        </p:nvSpPr>
        <p:spPr/>
        <p:txBody>
          <a:bodyPr/>
          <a:lstStyle/>
          <a:p>
            <a:fld id="{EAE3165A-D3AC-47CC-BA4B-C184E9CC5BC4}" type="slidenum">
              <a:rPr lang="en-NZ" smtClean="0"/>
              <a:pPr/>
              <a:t>13</a:t>
            </a:fld>
            <a:endParaRPr lang="en-NZ" dirty="0"/>
          </a:p>
        </p:txBody>
      </p:sp>
    </p:spTree>
    <p:extLst>
      <p:ext uri="{BB962C8B-B14F-4D97-AF65-F5344CB8AC3E}">
        <p14:creationId xmlns:p14="http://schemas.microsoft.com/office/powerpoint/2010/main" val="29204237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4001" y="332656"/>
            <a:ext cx="8229600" cy="1105098"/>
          </a:xfrm>
        </p:spPr>
        <p:txBody>
          <a:bodyPr>
            <a:normAutofit/>
          </a:bodyPr>
          <a:lstStyle/>
          <a:p>
            <a:r>
              <a:rPr lang="en-NZ" dirty="0"/>
              <a:t> Application</a:t>
            </a:r>
          </a:p>
        </p:txBody>
      </p:sp>
      <p:sp>
        <p:nvSpPr>
          <p:cNvPr id="3" name="Content Placeholder 2"/>
          <p:cNvSpPr>
            <a:spLocks noGrp="1"/>
          </p:cNvSpPr>
          <p:nvPr>
            <p:ph idx="1"/>
          </p:nvPr>
        </p:nvSpPr>
        <p:spPr>
          <a:xfrm>
            <a:off x="457200" y="1556792"/>
            <a:ext cx="8229600" cy="4680520"/>
          </a:xfrm>
        </p:spPr>
        <p:txBody>
          <a:bodyPr>
            <a:normAutofit fontScale="47500" lnSpcReduction="20000"/>
          </a:bodyPr>
          <a:lstStyle/>
          <a:p>
            <a:pPr marL="0" indent="0">
              <a:buNone/>
            </a:pPr>
            <a:r>
              <a:rPr lang="en-NZ" sz="5900" dirty="0">
                <a:solidFill>
                  <a:srgbClr val="FF0000"/>
                </a:solidFill>
              </a:rPr>
              <a:t>Knowing who Jesus is, and what He has done for us, should:</a:t>
            </a:r>
          </a:p>
          <a:p>
            <a:pPr lvl="0"/>
            <a:r>
              <a:rPr lang="en-NZ" sz="5100" dirty="0">
                <a:latin typeface="Arial" panose="020B0604020202020204" pitchFamily="34" charset="0"/>
                <a:cs typeface="Arial" panose="020B0604020202020204" pitchFamily="34" charset="0"/>
              </a:rPr>
              <a:t>Increase our faith, our hope, and our love for Him.</a:t>
            </a:r>
          </a:p>
          <a:p>
            <a:pPr lvl="0"/>
            <a:r>
              <a:rPr lang="en-NZ" sz="5100" dirty="0">
                <a:latin typeface="Arial" panose="020B0604020202020204" pitchFamily="34" charset="0"/>
                <a:cs typeface="Arial" panose="020B0604020202020204" pitchFamily="34" charset="0"/>
              </a:rPr>
              <a:t>Increase our worship of God – Father, Son and Holy Spirit.</a:t>
            </a:r>
          </a:p>
          <a:p>
            <a:pPr marL="0" indent="0">
              <a:buNone/>
            </a:pPr>
            <a:endParaRPr lang="en-NZ" sz="5100" dirty="0"/>
          </a:p>
          <a:p>
            <a:pPr marL="0" indent="0">
              <a:buNone/>
            </a:pPr>
            <a:r>
              <a:rPr lang="en-NZ" sz="5900" dirty="0">
                <a:solidFill>
                  <a:srgbClr val="FF0000"/>
                </a:solidFill>
              </a:rPr>
              <a:t>Knowing who Jesus is, should affect our lives:</a:t>
            </a:r>
          </a:p>
          <a:p>
            <a:pPr lvl="0"/>
            <a:r>
              <a:rPr lang="en-NZ" sz="5100" dirty="0">
                <a:latin typeface="Arial" panose="020B0604020202020204" pitchFamily="34" charset="0"/>
                <a:cs typeface="Arial" panose="020B0604020202020204" pitchFamily="34" charset="0"/>
              </a:rPr>
              <a:t>He is our Prophet (Mouthpiece of God) – so </a:t>
            </a:r>
            <a:r>
              <a:rPr lang="en-NZ" sz="5100" b="1" i="1" dirty="0">
                <a:latin typeface="Arial" panose="020B0604020202020204" pitchFamily="34" charset="0"/>
                <a:cs typeface="Arial" panose="020B0604020202020204" pitchFamily="34" charset="0"/>
              </a:rPr>
              <a:t>listen</a:t>
            </a:r>
            <a:r>
              <a:rPr lang="en-NZ" sz="5100" dirty="0">
                <a:latin typeface="Arial" panose="020B0604020202020204" pitchFamily="34" charset="0"/>
                <a:cs typeface="Arial" panose="020B0604020202020204" pitchFamily="34" charset="0"/>
              </a:rPr>
              <a:t> to Him!</a:t>
            </a:r>
          </a:p>
          <a:p>
            <a:pPr lvl="0"/>
            <a:r>
              <a:rPr lang="en-NZ" sz="5100" dirty="0">
                <a:latin typeface="Arial" panose="020B0604020202020204" pitchFamily="34" charset="0"/>
                <a:cs typeface="Arial" panose="020B0604020202020204" pitchFamily="34" charset="0"/>
              </a:rPr>
              <a:t>He is our great High Priest – so </a:t>
            </a:r>
            <a:r>
              <a:rPr lang="en-NZ" sz="5100" b="1" i="1" dirty="0">
                <a:latin typeface="Arial" panose="020B0604020202020204" pitchFamily="34" charset="0"/>
                <a:cs typeface="Arial" panose="020B0604020202020204" pitchFamily="34" charset="0"/>
              </a:rPr>
              <a:t>thank</a:t>
            </a:r>
            <a:r>
              <a:rPr lang="en-NZ" sz="5100" dirty="0">
                <a:latin typeface="Arial" panose="020B0604020202020204" pitchFamily="34" charset="0"/>
                <a:cs typeface="Arial" panose="020B0604020202020204" pitchFamily="34" charset="0"/>
              </a:rPr>
              <a:t> Him for offering up His blood and life for us!</a:t>
            </a:r>
          </a:p>
          <a:p>
            <a:pPr lvl="0"/>
            <a:r>
              <a:rPr lang="en-NZ" sz="5100" dirty="0">
                <a:latin typeface="Arial" panose="020B0604020202020204" pitchFamily="34" charset="0"/>
                <a:cs typeface="Arial" panose="020B0604020202020204" pitchFamily="34" charset="0"/>
              </a:rPr>
              <a:t>He is our King and Lord – so </a:t>
            </a:r>
            <a:r>
              <a:rPr lang="en-NZ" sz="5100" b="1" i="1" dirty="0">
                <a:latin typeface="Arial" panose="020B0604020202020204" pitchFamily="34" charset="0"/>
                <a:cs typeface="Arial" panose="020B0604020202020204" pitchFamily="34" charset="0"/>
              </a:rPr>
              <a:t>obey</a:t>
            </a:r>
            <a:r>
              <a:rPr lang="en-NZ" sz="5100" dirty="0">
                <a:latin typeface="Arial" panose="020B0604020202020204" pitchFamily="34" charset="0"/>
                <a:cs typeface="Arial" panose="020B0604020202020204" pitchFamily="34" charset="0"/>
              </a:rPr>
              <a:t> Him!</a:t>
            </a:r>
            <a:endParaRPr lang="en-NZ" sz="5100" b="1" dirty="0">
              <a:solidFill>
                <a:srgbClr val="0000FF"/>
              </a:solidFill>
            </a:endParaRPr>
          </a:p>
          <a:p>
            <a:pPr>
              <a:buNone/>
            </a:pPr>
            <a:endParaRPr lang="en-NZ" sz="3200" b="1" dirty="0"/>
          </a:p>
        </p:txBody>
      </p:sp>
      <p:sp>
        <p:nvSpPr>
          <p:cNvPr id="4" name="Slide Number Placeholder 3"/>
          <p:cNvSpPr>
            <a:spLocks noGrp="1"/>
          </p:cNvSpPr>
          <p:nvPr>
            <p:ph type="sldNum" sz="quarter" idx="12"/>
          </p:nvPr>
        </p:nvSpPr>
        <p:spPr/>
        <p:txBody>
          <a:bodyPr/>
          <a:lstStyle/>
          <a:p>
            <a:fld id="{EAE3165A-D3AC-47CC-BA4B-C184E9CC5BC4}" type="slidenum">
              <a:rPr lang="en-NZ" smtClean="0"/>
              <a:pPr/>
              <a:t>14</a:t>
            </a:fld>
            <a:endParaRPr lang="en-NZ" dirty="0"/>
          </a:p>
        </p:txBody>
      </p:sp>
    </p:spTree>
    <p:extLst>
      <p:ext uri="{BB962C8B-B14F-4D97-AF65-F5344CB8AC3E}">
        <p14:creationId xmlns:p14="http://schemas.microsoft.com/office/powerpoint/2010/main" val="39304996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599" y="332656"/>
            <a:ext cx="7702001" cy="1143000"/>
          </a:xfrm>
        </p:spPr>
        <p:txBody>
          <a:bodyPr/>
          <a:lstStyle/>
          <a:p>
            <a:r>
              <a:rPr lang="en-NZ" dirty="0"/>
              <a:t>Why was this book written?</a:t>
            </a:r>
          </a:p>
        </p:txBody>
      </p:sp>
      <p:sp>
        <p:nvSpPr>
          <p:cNvPr id="3" name="Content Placeholder 2"/>
          <p:cNvSpPr>
            <a:spLocks noGrp="1"/>
          </p:cNvSpPr>
          <p:nvPr>
            <p:ph idx="1"/>
          </p:nvPr>
        </p:nvSpPr>
        <p:spPr>
          <a:xfrm>
            <a:off x="971599" y="1844824"/>
            <a:ext cx="7056786" cy="4479776"/>
          </a:xfrm>
        </p:spPr>
        <p:txBody>
          <a:bodyPr/>
          <a:lstStyle/>
          <a:p>
            <a:pPr>
              <a:buNone/>
            </a:pPr>
            <a:r>
              <a:rPr lang="en-NZ" sz="3200" b="1" dirty="0">
                <a:solidFill>
                  <a:srgbClr val="0000FF"/>
                </a:solidFill>
              </a:rPr>
              <a:t>        Was it Paul’s “thesis” about</a:t>
            </a:r>
          </a:p>
          <a:p>
            <a:pPr>
              <a:buNone/>
            </a:pPr>
            <a:r>
              <a:rPr lang="en-NZ" sz="3200" b="1" dirty="0">
                <a:solidFill>
                  <a:srgbClr val="0000FF"/>
                </a:solidFill>
              </a:rPr>
              <a:t>                 Jesus the Messiah?</a:t>
            </a:r>
          </a:p>
          <a:p>
            <a:pPr>
              <a:buNone/>
            </a:pPr>
            <a:endParaRPr lang="en-NZ" sz="3200" b="1" dirty="0">
              <a:solidFill>
                <a:srgbClr val="0000FF"/>
              </a:solidFill>
            </a:endParaRPr>
          </a:p>
          <a:p>
            <a:r>
              <a:rPr lang="en-NZ" sz="3200" b="1" dirty="0"/>
              <a:t>  Galatians 1:11-24</a:t>
            </a:r>
          </a:p>
          <a:p>
            <a:endParaRPr lang="en-NZ" sz="2000" b="1" dirty="0">
              <a:solidFill>
                <a:srgbClr val="0000FF"/>
              </a:solidFill>
            </a:endParaRPr>
          </a:p>
          <a:p>
            <a:r>
              <a:rPr lang="en-NZ" sz="3200" b="1" dirty="0"/>
              <a:t>  Philippians 3:4b-10</a:t>
            </a:r>
          </a:p>
        </p:txBody>
      </p:sp>
      <p:sp>
        <p:nvSpPr>
          <p:cNvPr id="4" name="Slide Number Placeholder 3"/>
          <p:cNvSpPr>
            <a:spLocks noGrp="1"/>
          </p:cNvSpPr>
          <p:nvPr>
            <p:ph type="sldNum" sz="quarter" idx="12"/>
          </p:nvPr>
        </p:nvSpPr>
        <p:spPr/>
        <p:txBody>
          <a:bodyPr/>
          <a:lstStyle/>
          <a:p>
            <a:fld id="{EAE3165A-D3AC-47CC-BA4B-C184E9CC5BC4}" type="slidenum">
              <a:rPr lang="en-NZ" smtClean="0"/>
              <a:pPr/>
              <a:t>2</a:t>
            </a:fld>
            <a:endParaRPr lang="en-NZ" dirty="0"/>
          </a:p>
        </p:txBody>
      </p:sp>
    </p:spTree>
    <p:extLst>
      <p:ext uri="{BB962C8B-B14F-4D97-AF65-F5344CB8AC3E}">
        <p14:creationId xmlns:p14="http://schemas.microsoft.com/office/powerpoint/2010/main" val="36026770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96752"/>
            <a:ext cx="8229600" cy="5127848"/>
          </a:xfrm>
        </p:spPr>
        <p:txBody>
          <a:bodyPr>
            <a:normAutofit/>
          </a:bodyPr>
          <a:lstStyle/>
          <a:p>
            <a:pPr>
              <a:buNone/>
            </a:pPr>
            <a:endParaRPr lang="en-NZ" sz="3200" b="1" dirty="0">
              <a:solidFill>
                <a:srgbClr val="0000FF"/>
              </a:solidFill>
            </a:endParaRPr>
          </a:p>
          <a:p>
            <a:pPr marL="514350" indent="-514350">
              <a:buAutoNum type="arabicPeriod"/>
            </a:pPr>
            <a:r>
              <a:rPr lang="en-NZ" sz="3200" b="1" dirty="0"/>
              <a:t>God has a </a:t>
            </a:r>
            <a:r>
              <a:rPr lang="en-NZ" sz="3200" b="1" dirty="0">
                <a:solidFill>
                  <a:srgbClr val="0000FF"/>
                </a:solidFill>
              </a:rPr>
              <a:t>Son</a:t>
            </a:r>
            <a:r>
              <a:rPr lang="en-NZ" sz="3200" b="1" dirty="0"/>
              <a:t>!  (1:2)</a:t>
            </a:r>
          </a:p>
          <a:p>
            <a:pPr marL="514350" indent="-514350">
              <a:buAutoNum type="arabicPeriod"/>
            </a:pPr>
            <a:r>
              <a:rPr lang="en-NZ" sz="3200" b="1" dirty="0"/>
              <a:t>His name is </a:t>
            </a:r>
            <a:r>
              <a:rPr lang="en-NZ" sz="3200" b="1" dirty="0">
                <a:solidFill>
                  <a:srgbClr val="0000FF"/>
                </a:solidFill>
              </a:rPr>
              <a:t>Jesus</a:t>
            </a:r>
            <a:r>
              <a:rPr lang="en-NZ" sz="3200" b="1" dirty="0"/>
              <a:t>  (2:9)</a:t>
            </a:r>
          </a:p>
          <a:p>
            <a:pPr marL="514350" indent="-514350">
              <a:buAutoNum type="arabicPeriod"/>
            </a:pPr>
            <a:r>
              <a:rPr lang="en-NZ" sz="3200" b="1" dirty="0"/>
              <a:t>He is the long-awaited </a:t>
            </a:r>
            <a:r>
              <a:rPr lang="en-NZ" sz="3200" b="1" dirty="0">
                <a:solidFill>
                  <a:srgbClr val="0000FF"/>
                </a:solidFill>
              </a:rPr>
              <a:t>Messiah</a:t>
            </a:r>
            <a:r>
              <a:rPr lang="en-NZ" sz="3200" b="1" dirty="0"/>
              <a:t>  (3:6)</a:t>
            </a:r>
          </a:p>
          <a:p>
            <a:r>
              <a:rPr lang="en-NZ" sz="3200" b="1" dirty="0"/>
              <a:t>     </a:t>
            </a:r>
            <a:r>
              <a:rPr lang="en-NZ" sz="2800" dirty="0"/>
              <a:t>Far above angels, principalities and powers</a:t>
            </a:r>
          </a:p>
          <a:p>
            <a:r>
              <a:rPr lang="en-NZ" sz="2800" dirty="0"/>
              <a:t>     Son of God and Son of Man</a:t>
            </a:r>
          </a:p>
          <a:p>
            <a:r>
              <a:rPr lang="en-NZ" sz="2800" dirty="0"/>
              <a:t>     In Whom we put our Faith</a:t>
            </a:r>
          </a:p>
          <a:p>
            <a:r>
              <a:rPr lang="en-NZ" sz="2800" dirty="0"/>
              <a:t>     Through Whom we have our salvation</a:t>
            </a:r>
          </a:p>
          <a:p>
            <a:pPr>
              <a:buNone/>
            </a:pPr>
            <a:endParaRPr lang="en-NZ" sz="3200" b="1" dirty="0"/>
          </a:p>
        </p:txBody>
      </p:sp>
      <p:sp>
        <p:nvSpPr>
          <p:cNvPr id="4" name="Slide Number Placeholder 3"/>
          <p:cNvSpPr>
            <a:spLocks noGrp="1"/>
          </p:cNvSpPr>
          <p:nvPr>
            <p:ph type="sldNum" sz="quarter" idx="12"/>
          </p:nvPr>
        </p:nvSpPr>
        <p:spPr/>
        <p:txBody>
          <a:bodyPr/>
          <a:lstStyle/>
          <a:p>
            <a:fld id="{EAE3165A-D3AC-47CC-BA4B-C184E9CC5BC4}" type="slidenum">
              <a:rPr lang="en-NZ" smtClean="0"/>
              <a:pPr/>
              <a:t>3</a:t>
            </a:fld>
            <a:endParaRPr lang="en-NZ" dirty="0"/>
          </a:p>
        </p:txBody>
      </p:sp>
    </p:spTree>
    <p:extLst>
      <p:ext uri="{BB962C8B-B14F-4D97-AF65-F5344CB8AC3E}">
        <p14:creationId xmlns:p14="http://schemas.microsoft.com/office/powerpoint/2010/main" val="11817143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4001" y="764704"/>
            <a:ext cx="8229600" cy="961082"/>
          </a:xfrm>
        </p:spPr>
        <p:txBody>
          <a:bodyPr/>
          <a:lstStyle/>
          <a:p>
            <a:r>
              <a:rPr lang="en-NZ" dirty="0"/>
              <a:t>   The book of Hebrews …</a:t>
            </a:r>
          </a:p>
        </p:txBody>
      </p:sp>
      <p:sp>
        <p:nvSpPr>
          <p:cNvPr id="3" name="Content Placeholder 2"/>
          <p:cNvSpPr>
            <a:spLocks noGrp="1"/>
          </p:cNvSpPr>
          <p:nvPr>
            <p:ph idx="1"/>
          </p:nvPr>
        </p:nvSpPr>
        <p:spPr>
          <a:xfrm>
            <a:off x="457200" y="1844824"/>
            <a:ext cx="8229600" cy="4392488"/>
          </a:xfrm>
        </p:spPr>
        <p:txBody>
          <a:bodyPr>
            <a:normAutofit/>
          </a:bodyPr>
          <a:lstStyle/>
          <a:p>
            <a:pPr>
              <a:buNone/>
            </a:pPr>
            <a:endParaRPr lang="en-NZ" sz="3200" b="1" dirty="0">
              <a:solidFill>
                <a:srgbClr val="0000FF"/>
              </a:solidFill>
            </a:endParaRPr>
          </a:p>
          <a:p>
            <a:r>
              <a:rPr lang="en-NZ" sz="3200" b="1" dirty="0">
                <a:solidFill>
                  <a:srgbClr val="0000FF"/>
                </a:solidFill>
              </a:rPr>
              <a:t>Quotes </a:t>
            </a:r>
            <a:r>
              <a:rPr lang="en-NZ" sz="3200" b="1" dirty="0"/>
              <a:t>45</a:t>
            </a:r>
            <a:r>
              <a:rPr lang="en-NZ" sz="3200" b="1" dirty="0">
                <a:solidFill>
                  <a:srgbClr val="0000FF"/>
                </a:solidFill>
              </a:rPr>
              <a:t> times from the Old Testament</a:t>
            </a:r>
          </a:p>
          <a:p>
            <a:pPr marL="0" indent="0">
              <a:buNone/>
            </a:pPr>
            <a:endParaRPr lang="en-NZ" sz="3200" b="1" dirty="0">
              <a:solidFill>
                <a:srgbClr val="0000FF"/>
              </a:solidFill>
            </a:endParaRPr>
          </a:p>
          <a:p>
            <a:r>
              <a:rPr lang="en-NZ" sz="3200" b="1" dirty="0">
                <a:solidFill>
                  <a:srgbClr val="0000FF"/>
                </a:solidFill>
              </a:rPr>
              <a:t>Quotes </a:t>
            </a:r>
            <a:r>
              <a:rPr lang="en-NZ" sz="3200" b="1" dirty="0"/>
              <a:t>66</a:t>
            </a:r>
            <a:r>
              <a:rPr lang="en-NZ" sz="3200" b="1" dirty="0">
                <a:solidFill>
                  <a:srgbClr val="0000FF"/>
                </a:solidFill>
              </a:rPr>
              <a:t> verses from the O.T.</a:t>
            </a:r>
          </a:p>
          <a:p>
            <a:pPr marL="0" indent="0">
              <a:buNone/>
            </a:pPr>
            <a:endParaRPr lang="en-NZ" sz="3200" b="1" dirty="0">
              <a:solidFill>
                <a:srgbClr val="0000FF"/>
              </a:solidFill>
            </a:endParaRPr>
          </a:p>
          <a:p>
            <a:r>
              <a:rPr lang="en-NZ" sz="3200" b="1" dirty="0">
                <a:solidFill>
                  <a:srgbClr val="0000FF"/>
                </a:solidFill>
              </a:rPr>
              <a:t>Quotes from the O.T. in </a:t>
            </a:r>
            <a:r>
              <a:rPr lang="en-NZ" sz="3200" b="1" dirty="0"/>
              <a:t>every</a:t>
            </a:r>
            <a:r>
              <a:rPr lang="en-NZ" sz="3200" b="1" dirty="0">
                <a:solidFill>
                  <a:srgbClr val="0000FF"/>
                </a:solidFill>
              </a:rPr>
              <a:t> chapter!</a:t>
            </a:r>
          </a:p>
          <a:p>
            <a:endParaRPr lang="en-NZ" sz="3200" b="1" dirty="0">
              <a:solidFill>
                <a:srgbClr val="0000FF"/>
              </a:solidFill>
            </a:endParaRPr>
          </a:p>
          <a:p>
            <a:pPr marL="393192" lvl="1" indent="0">
              <a:buNone/>
            </a:pPr>
            <a:endParaRPr lang="en-NZ" sz="3200" b="1" dirty="0">
              <a:solidFill>
                <a:srgbClr val="0000FF"/>
              </a:solidFill>
            </a:endParaRPr>
          </a:p>
          <a:p>
            <a:pPr>
              <a:buNone/>
            </a:pPr>
            <a:endParaRPr lang="en-NZ" sz="3200" b="1" dirty="0"/>
          </a:p>
        </p:txBody>
      </p:sp>
      <p:sp>
        <p:nvSpPr>
          <p:cNvPr id="4" name="Slide Number Placeholder 3"/>
          <p:cNvSpPr>
            <a:spLocks noGrp="1"/>
          </p:cNvSpPr>
          <p:nvPr>
            <p:ph type="sldNum" sz="quarter" idx="12"/>
          </p:nvPr>
        </p:nvSpPr>
        <p:spPr/>
        <p:txBody>
          <a:bodyPr/>
          <a:lstStyle/>
          <a:p>
            <a:fld id="{EAE3165A-D3AC-47CC-BA4B-C184E9CC5BC4}" type="slidenum">
              <a:rPr lang="en-NZ" smtClean="0"/>
              <a:pPr/>
              <a:t>4</a:t>
            </a:fld>
            <a:endParaRPr lang="en-NZ" dirty="0"/>
          </a:p>
        </p:txBody>
      </p:sp>
    </p:spTree>
    <p:extLst>
      <p:ext uri="{BB962C8B-B14F-4D97-AF65-F5344CB8AC3E}">
        <p14:creationId xmlns:p14="http://schemas.microsoft.com/office/powerpoint/2010/main" val="26348891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844824"/>
            <a:ext cx="8229600" cy="4392488"/>
          </a:xfrm>
        </p:spPr>
        <p:txBody>
          <a:bodyPr>
            <a:normAutofit/>
          </a:bodyPr>
          <a:lstStyle/>
          <a:p>
            <a:r>
              <a:rPr lang="en-NZ" sz="3200" dirty="0"/>
              <a:t>  The book of </a:t>
            </a:r>
            <a:r>
              <a:rPr lang="en-NZ" sz="3200" b="1" dirty="0"/>
              <a:t>Hebrews</a:t>
            </a:r>
            <a:r>
              <a:rPr lang="en-NZ" sz="3200" dirty="0"/>
              <a:t> …</a:t>
            </a:r>
            <a:endParaRPr lang="en-NZ" sz="3200" b="1" dirty="0">
              <a:solidFill>
                <a:srgbClr val="0000FF"/>
              </a:solidFill>
            </a:endParaRPr>
          </a:p>
          <a:p>
            <a:pPr marL="0" indent="0">
              <a:buNone/>
            </a:pPr>
            <a:endParaRPr lang="en-NZ" sz="2000" b="1" dirty="0">
              <a:solidFill>
                <a:srgbClr val="0000FF"/>
              </a:solidFill>
            </a:endParaRPr>
          </a:p>
          <a:p>
            <a:pPr marL="0" indent="0">
              <a:buNone/>
            </a:pPr>
            <a:r>
              <a:rPr lang="en-NZ" sz="3200" b="1" dirty="0">
                <a:solidFill>
                  <a:srgbClr val="0000FF"/>
                </a:solidFill>
              </a:rPr>
              <a:t>	… is “</a:t>
            </a:r>
            <a:r>
              <a:rPr lang="en-NZ" sz="3200" b="1" i="1" dirty="0">
                <a:solidFill>
                  <a:srgbClr val="0000FF"/>
                </a:solidFill>
              </a:rPr>
              <a:t>the Gospel for the Jews</a:t>
            </a:r>
            <a:r>
              <a:rPr lang="en-NZ" sz="3200" b="1" dirty="0">
                <a:solidFill>
                  <a:srgbClr val="0000FF"/>
                </a:solidFill>
              </a:rPr>
              <a:t>”</a:t>
            </a:r>
          </a:p>
          <a:p>
            <a:pPr marL="0" indent="0">
              <a:buNone/>
            </a:pPr>
            <a:endParaRPr lang="en-NZ" sz="3200" b="1" dirty="0">
              <a:solidFill>
                <a:srgbClr val="0000FF"/>
              </a:solidFill>
            </a:endParaRPr>
          </a:p>
          <a:p>
            <a:r>
              <a:rPr lang="en-NZ" sz="3200" b="1" dirty="0">
                <a:solidFill>
                  <a:srgbClr val="0000FF"/>
                </a:solidFill>
              </a:rPr>
              <a:t>  </a:t>
            </a:r>
            <a:r>
              <a:rPr lang="en-NZ" sz="3200" dirty="0">
                <a:solidFill>
                  <a:srgbClr val="000000"/>
                </a:solidFill>
              </a:rPr>
              <a:t>The book of </a:t>
            </a:r>
            <a:r>
              <a:rPr lang="en-NZ" sz="3200" b="1" dirty="0">
                <a:solidFill>
                  <a:srgbClr val="000000"/>
                </a:solidFill>
              </a:rPr>
              <a:t>Romans</a:t>
            </a:r>
            <a:r>
              <a:rPr lang="en-NZ" sz="3200" dirty="0">
                <a:solidFill>
                  <a:srgbClr val="000000"/>
                </a:solidFill>
              </a:rPr>
              <a:t> …</a:t>
            </a:r>
          </a:p>
          <a:p>
            <a:pPr marL="0" indent="0">
              <a:buNone/>
            </a:pPr>
            <a:endParaRPr lang="en-NZ" sz="2000" dirty="0">
              <a:solidFill>
                <a:srgbClr val="000000"/>
              </a:solidFill>
            </a:endParaRPr>
          </a:p>
          <a:p>
            <a:pPr marL="0" indent="0">
              <a:buNone/>
            </a:pPr>
            <a:r>
              <a:rPr lang="en-NZ" sz="3200" b="1" dirty="0">
                <a:solidFill>
                  <a:srgbClr val="0000FF"/>
                </a:solidFill>
              </a:rPr>
              <a:t>	… is “</a:t>
            </a:r>
            <a:r>
              <a:rPr lang="en-NZ" sz="3200" b="1" i="1" dirty="0">
                <a:solidFill>
                  <a:srgbClr val="0000FF"/>
                </a:solidFill>
              </a:rPr>
              <a:t>the Gospel for the Gentiles</a:t>
            </a:r>
            <a:r>
              <a:rPr lang="en-NZ" sz="3200" b="1" dirty="0">
                <a:solidFill>
                  <a:srgbClr val="0000FF"/>
                </a:solidFill>
              </a:rPr>
              <a:t>”</a:t>
            </a:r>
          </a:p>
          <a:p>
            <a:pPr marL="0" indent="0">
              <a:buNone/>
            </a:pPr>
            <a:endParaRPr lang="en-NZ" sz="3200" dirty="0">
              <a:solidFill>
                <a:srgbClr val="000000"/>
              </a:solidFill>
            </a:endParaRPr>
          </a:p>
          <a:p>
            <a:pPr marL="0" indent="0">
              <a:buNone/>
            </a:pPr>
            <a:endParaRPr lang="en-NZ" sz="3200" b="1" dirty="0">
              <a:solidFill>
                <a:srgbClr val="0000FF"/>
              </a:solidFill>
            </a:endParaRPr>
          </a:p>
          <a:p>
            <a:endParaRPr lang="en-NZ" sz="3200" b="1" dirty="0">
              <a:solidFill>
                <a:srgbClr val="0000FF"/>
              </a:solidFill>
            </a:endParaRPr>
          </a:p>
          <a:p>
            <a:endParaRPr lang="en-NZ" sz="3200" b="1" dirty="0">
              <a:solidFill>
                <a:srgbClr val="0000FF"/>
              </a:solidFill>
            </a:endParaRPr>
          </a:p>
          <a:p>
            <a:pPr marL="393192" lvl="1" indent="0">
              <a:buNone/>
            </a:pPr>
            <a:endParaRPr lang="en-NZ" sz="3200" b="1" dirty="0">
              <a:solidFill>
                <a:srgbClr val="0000FF"/>
              </a:solidFill>
            </a:endParaRPr>
          </a:p>
          <a:p>
            <a:pPr>
              <a:buNone/>
            </a:pPr>
            <a:endParaRPr lang="en-NZ" sz="3200" b="1" dirty="0"/>
          </a:p>
        </p:txBody>
      </p:sp>
      <p:sp>
        <p:nvSpPr>
          <p:cNvPr id="4" name="Slide Number Placeholder 3"/>
          <p:cNvSpPr>
            <a:spLocks noGrp="1"/>
          </p:cNvSpPr>
          <p:nvPr>
            <p:ph type="sldNum" sz="quarter" idx="12"/>
          </p:nvPr>
        </p:nvSpPr>
        <p:spPr/>
        <p:txBody>
          <a:bodyPr/>
          <a:lstStyle/>
          <a:p>
            <a:fld id="{EAE3165A-D3AC-47CC-BA4B-C184E9CC5BC4}" type="slidenum">
              <a:rPr lang="en-NZ" smtClean="0"/>
              <a:pPr/>
              <a:t>5</a:t>
            </a:fld>
            <a:endParaRPr lang="en-NZ" dirty="0"/>
          </a:p>
        </p:txBody>
      </p:sp>
    </p:spTree>
    <p:extLst>
      <p:ext uri="{BB962C8B-B14F-4D97-AF65-F5344CB8AC3E}">
        <p14:creationId xmlns:p14="http://schemas.microsoft.com/office/powerpoint/2010/main" val="24071408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4001" y="332656"/>
            <a:ext cx="8229600" cy="1143000"/>
          </a:xfrm>
        </p:spPr>
        <p:txBody>
          <a:bodyPr/>
          <a:lstStyle/>
          <a:p>
            <a:r>
              <a:rPr lang="en-NZ" dirty="0"/>
              <a:t> An outline of Hebrews</a:t>
            </a:r>
          </a:p>
        </p:txBody>
      </p:sp>
      <p:sp>
        <p:nvSpPr>
          <p:cNvPr id="3" name="Content Placeholder 2"/>
          <p:cNvSpPr>
            <a:spLocks noGrp="1"/>
          </p:cNvSpPr>
          <p:nvPr>
            <p:ph idx="1"/>
          </p:nvPr>
        </p:nvSpPr>
        <p:spPr>
          <a:xfrm>
            <a:off x="457200" y="1628800"/>
            <a:ext cx="8229600" cy="4695800"/>
          </a:xfrm>
        </p:spPr>
        <p:txBody>
          <a:bodyPr/>
          <a:lstStyle/>
          <a:p>
            <a:pPr marL="0" indent="0">
              <a:buNone/>
            </a:pPr>
            <a:r>
              <a:rPr lang="en-NZ" sz="3200" b="1" dirty="0">
                <a:solidFill>
                  <a:srgbClr val="0000FF"/>
                </a:solidFill>
              </a:rPr>
              <a:t>Christ’s superior revelation               </a:t>
            </a:r>
            <a:r>
              <a:rPr lang="en-NZ" sz="3200" b="1" dirty="0">
                <a:solidFill>
                  <a:srgbClr val="FF0000"/>
                </a:solidFill>
              </a:rPr>
              <a:t>(1:1-4)</a:t>
            </a:r>
          </a:p>
          <a:p>
            <a:pPr marL="0" indent="0">
              <a:buNone/>
            </a:pPr>
            <a:r>
              <a:rPr lang="en-NZ" sz="3200" b="1" dirty="0">
                <a:solidFill>
                  <a:srgbClr val="0000FF"/>
                </a:solidFill>
              </a:rPr>
              <a:t>Christ’s superiority over angels </a:t>
            </a:r>
            <a:r>
              <a:rPr lang="en-NZ" sz="3200" b="1" dirty="0">
                <a:solidFill>
                  <a:srgbClr val="FF0000"/>
                </a:solidFill>
              </a:rPr>
              <a:t>(1:5 – 2:18)</a:t>
            </a:r>
          </a:p>
          <a:p>
            <a:pPr marL="0" indent="0">
              <a:buNone/>
            </a:pPr>
            <a:r>
              <a:rPr lang="en-NZ" sz="3200" b="1" dirty="0">
                <a:solidFill>
                  <a:srgbClr val="0000FF"/>
                </a:solidFill>
              </a:rPr>
              <a:t>Christ’s superiority over Moses </a:t>
            </a:r>
            <a:r>
              <a:rPr lang="en-NZ" sz="3200" b="1" dirty="0">
                <a:solidFill>
                  <a:srgbClr val="FF0000"/>
                </a:solidFill>
              </a:rPr>
              <a:t>(3:1 – 4:13)</a:t>
            </a:r>
          </a:p>
          <a:p>
            <a:pPr marL="0" indent="0">
              <a:buNone/>
            </a:pPr>
            <a:r>
              <a:rPr lang="en-NZ" sz="3200" b="1" dirty="0">
                <a:solidFill>
                  <a:srgbClr val="0000FF"/>
                </a:solidFill>
              </a:rPr>
              <a:t>Christ’s superiority over Aaronic priests</a:t>
            </a:r>
          </a:p>
          <a:p>
            <a:pPr marL="0" indent="0">
              <a:buNone/>
            </a:pPr>
            <a:r>
              <a:rPr lang="en-NZ" sz="3200" b="1" dirty="0">
                <a:solidFill>
                  <a:srgbClr val="0000FF"/>
                </a:solidFill>
              </a:rPr>
              <a:t>						</a:t>
            </a:r>
            <a:r>
              <a:rPr lang="en-NZ" sz="3200" b="1" dirty="0">
                <a:solidFill>
                  <a:srgbClr val="FF0000"/>
                </a:solidFill>
              </a:rPr>
              <a:t>  (4:14 – 7:28)</a:t>
            </a:r>
          </a:p>
          <a:p>
            <a:pPr marL="0" indent="0">
              <a:buNone/>
            </a:pPr>
            <a:r>
              <a:rPr lang="en-NZ" sz="3200" b="1" dirty="0">
                <a:solidFill>
                  <a:srgbClr val="0000FF"/>
                </a:solidFill>
              </a:rPr>
              <a:t>Christ’s superior sacrifice        </a:t>
            </a:r>
            <a:r>
              <a:rPr lang="en-NZ" sz="3200" b="1" dirty="0">
                <a:solidFill>
                  <a:srgbClr val="FF0000"/>
                </a:solidFill>
              </a:rPr>
              <a:t>(ch. 8, 9, 10)</a:t>
            </a:r>
          </a:p>
          <a:p>
            <a:pPr marL="0" indent="0">
              <a:buNone/>
            </a:pPr>
            <a:r>
              <a:rPr lang="en-NZ" sz="3200" b="1" dirty="0">
                <a:solidFill>
                  <a:srgbClr val="0000FF"/>
                </a:solidFill>
              </a:rPr>
              <a:t>The need for persevering faith </a:t>
            </a:r>
            <a:r>
              <a:rPr lang="en-NZ" sz="3200" b="1" dirty="0">
                <a:solidFill>
                  <a:srgbClr val="FF0000"/>
                </a:solidFill>
              </a:rPr>
              <a:t>(ch. 11 &amp; 12)</a:t>
            </a:r>
          </a:p>
          <a:p>
            <a:pPr marL="0" indent="0">
              <a:buNone/>
            </a:pPr>
            <a:r>
              <a:rPr lang="en-NZ" sz="3200" b="1" dirty="0">
                <a:solidFill>
                  <a:srgbClr val="0000FF"/>
                </a:solidFill>
              </a:rPr>
              <a:t>Living for Christ				  </a:t>
            </a:r>
            <a:r>
              <a:rPr lang="en-NZ" sz="3200" b="1" dirty="0">
                <a:solidFill>
                  <a:srgbClr val="FF0000"/>
                </a:solidFill>
              </a:rPr>
              <a:t>(ch. 13)</a:t>
            </a:r>
          </a:p>
          <a:p>
            <a:pPr marL="0" indent="0">
              <a:buNone/>
            </a:pPr>
            <a:endParaRPr lang="en-NZ" sz="3200" b="1" dirty="0">
              <a:solidFill>
                <a:srgbClr val="0000FF"/>
              </a:solidFill>
            </a:endParaRPr>
          </a:p>
          <a:p>
            <a:pPr marL="0" indent="0">
              <a:buNone/>
            </a:pPr>
            <a:endParaRPr lang="en-NZ" sz="3200" b="1" dirty="0">
              <a:solidFill>
                <a:srgbClr val="0000FF"/>
              </a:solidFill>
            </a:endParaRPr>
          </a:p>
        </p:txBody>
      </p:sp>
      <p:sp>
        <p:nvSpPr>
          <p:cNvPr id="4" name="Slide Number Placeholder 3"/>
          <p:cNvSpPr>
            <a:spLocks noGrp="1"/>
          </p:cNvSpPr>
          <p:nvPr>
            <p:ph type="sldNum" sz="quarter" idx="12"/>
          </p:nvPr>
        </p:nvSpPr>
        <p:spPr/>
        <p:txBody>
          <a:bodyPr/>
          <a:lstStyle/>
          <a:p>
            <a:fld id="{EAE3165A-D3AC-47CC-BA4B-C184E9CC5BC4}" type="slidenum">
              <a:rPr lang="en-NZ" smtClean="0"/>
              <a:pPr/>
              <a:t>6</a:t>
            </a:fld>
            <a:endParaRPr lang="en-NZ" dirty="0"/>
          </a:p>
        </p:txBody>
      </p:sp>
    </p:spTree>
    <p:extLst>
      <p:ext uri="{BB962C8B-B14F-4D97-AF65-F5344CB8AC3E}">
        <p14:creationId xmlns:p14="http://schemas.microsoft.com/office/powerpoint/2010/main" val="19569993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4001" y="332656"/>
            <a:ext cx="8229600" cy="1143000"/>
          </a:xfrm>
        </p:spPr>
        <p:txBody>
          <a:bodyPr>
            <a:normAutofit fontScale="90000"/>
          </a:bodyPr>
          <a:lstStyle/>
          <a:p>
            <a:r>
              <a:rPr lang="en-NZ" dirty="0"/>
              <a:t>   God has spoken through His Son</a:t>
            </a:r>
          </a:p>
        </p:txBody>
      </p:sp>
      <p:sp>
        <p:nvSpPr>
          <p:cNvPr id="3" name="Content Placeholder 2"/>
          <p:cNvSpPr>
            <a:spLocks noGrp="1"/>
          </p:cNvSpPr>
          <p:nvPr>
            <p:ph idx="1"/>
          </p:nvPr>
        </p:nvSpPr>
        <p:spPr>
          <a:xfrm>
            <a:off x="457200" y="1556792"/>
            <a:ext cx="8229600" cy="4767808"/>
          </a:xfrm>
        </p:spPr>
        <p:txBody>
          <a:bodyPr/>
          <a:lstStyle/>
          <a:p>
            <a:r>
              <a:rPr lang="en-NZ" sz="2800" dirty="0"/>
              <a:t>A long time ago, God spoke to our ancestors in many ways by the prophets; but in these last days He has spoken to us through a Son, Who God appointed to be heir of all things, and through Whom God also created the worlds.</a:t>
            </a:r>
          </a:p>
          <a:p>
            <a:r>
              <a:rPr lang="en-NZ" sz="2800" dirty="0"/>
              <a:t>God’s Son is the </a:t>
            </a:r>
            <a:r>
              <a:rPr lang="en-NZ" sz="2800" b="1" i="1" dirty="0"/>
              <a:t>reflection</a:t>
            </a:r>
            <a:r>
              <a:rPr lang="en-NZ" sz="2800" dirty="0"/>
              <a:t> of God’s glory, and the </a:t>
            </a:r>
            <a:r>
              <a:rPr lang="en-NZ" sz="2800" b="1" i="1" dirty="0"/>
              <a:t>exact imprint</a:t>
            </a:r>
            <a:r>
              <a:rPr lang="en-NZ" sz="2800" dirty="0"/>
              <a:t> of God’s very being.  He upholds everything by His powerful Word.</a:t>
            </a:r>
          </a:p>
          <a:p>
            <a:pPr>
              <a:buNone/>
            </a:pPr>
            <a:endParaRPr lang="en-NZ" sz="2800" b="1" dirty="0">
              <a:solidFill>
                <a:srgbClr val="0000FF"/>
              </a:solidFill>
            </a:endParaRPr>
          </a:p>
          <a:p>
            <a:pPr>
              <a:buNone/>
            </a:pPr>
            <a:endParaRPr lang="en-NZ" sz="3200" b="1" dirty="0"/>
          </a:p>
        </p:txBody>
      </p:sp>
      <p:sp>
        <p:nvSpPr>
          <p:cNvPr id="4" name="Slide Number Placeholder 3"/>
          <p:cNvSpPr>
            <a:spLocks noGrp="1"/>
          </p:cNvSpPr>
          <p:nvPr>
            <p:ph type="sldNum" sz="quarter" idx="12"/>
          </p:nvPr>
        </p:nvSpPr>
        <p:spPr/>
        <p:txBody>
          <a:bodyPr/>
          <a:lstStyle/>
          <a:p>
            <a:fld id="{EAE3165A-D3AC-47CC-BA4B-C184E9CC5BC4}" type="slidenum">
              <a:rPr lang="en-NZ" smtClean="0"/>
              <a:pPr/>
              <a:t>7</a:t>
            </a:fld>
            <a:endParaRPr lang="en-NZ" dirty="0"/>
          </a:p>
        </p:txBody>
      </p:sp>
    </p:spTree>
    <p:extLst>
      <p:ext uri="{BB962C8B-B14F-4D97-AF65-F5344CB8AC3E}">
        <p14:creationId xmlns:p14="http://schemas.microsoft.com/office/powerpoint/2010/main" val="26155153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4001" y="332655"/>
            <a:ext cx="8229600" cy="883989"/>
          </a:xfrm>
        </p:spPr>
        <p:txBody>
          <a:bodyPr>
            <a:normAutofit/>
          </a:bodyPr>
          <a:lstStyle/>
          <a:p>
            <a:r>
              <a:rPr lang="en-NZ" sz="4000" dirty="0"/>
              <a:t>   God’s Son is superior to the angels</a:t>
            </a:r>
          </a:p>
        </p:txBody>
      </p:sp>
      <p:sp>
        <p:nvSpPr>
          <p:cNvPr id="3" name="Content Placeholder 2"/>
          <p:cNvSpPr>
            <a:spLocks noGrp="1"/>
          </p:cNvSpPr>
          <p:nvPr>
            <p:ph idx="1"/>
          </p:nvPr>
        </p:nvSpPr>
        <p:spPr>
          <a:xfrm>
            <a:off x="457200" y="1340768"/>
            <a:ext cx="8229600" cy="5256584"/>
          </a:xfrm>
        </p:spPr>
        <p:txBody>
          <a:bodyPr>
            <a:normAutofit fontScale="92500" lnSpcReduction="10000"/>
          </a:bodyPr>
          <a:lstStyle/>
          <a:p>
            <a:r>
              <a:rPr lang="en-NZ" sz="3000" dirty="0"/>
              <a:t>After God’s Son had made purification for our sins, He sat down at the right hand of the Majesty on High, having become as much </a:t>
            </a:r>
            <a:r>
              <a:rPr lang="en-NZ" sz="3000" b="1" dirty="0"/>
              <a:t>superior</a:t>
            </a:r>
            <a:r>
              <a:rPr lang="en-NZ" sz="3000" dirty="0"/>
              <a:t> to the angels, as the name He has inherited is more excellent than theirs.</a:t>
            </a:r>
          </a:p>
          <a:p>
            <a:r>
              <a:rPr lang="en-NZ" sz="3000" dirty="0"/>
              <a:t>To which of the angels did God ever say, “You are My Son; today I have begotten you”?  Or, “I will be His Father, and He will be My Son”?</a:t>
            </a:r>
          </a:p>
          <a:p>
            <a:r>
              <a:rPr lang="en-NZ" sz="3000" dirty="0"/>
              <a:t>When God brought His firstborn into the world, He said, “Let all God's angels worship Him.”</a:t>
            </a:r>
          </a:p>
          <a:p>
            <a:r>
              <a:rPr lang="en-NZ" sz="3000" dirty="0"/>
              <a:t>Now God says about the angels, “He makes His angels winds, and His servants flames of fire.”</a:t>
            </a:r>
          </a:p>
          <a:p>
            <a:pPr marL="0" indent="0">
              <a:buNone/>
            </a:pPr>
            <a:endParaRPr lang="en-NZ" sz="3200" b="1" dirty="0">
              <a:solidFill>
                <a:srgbClr val="0000FF"/>
              </a:solidFill>
            </a:endParaRPr>
          </a:p>
        </p:txBody>
      </p:sp>
      <p:sp>
        <p:nvSpPr>
          <p:cNvPr id="4" name="Slide Number Placeholder 3"/>
          <p:cNvSpPr>
            <a:spLocks noGrp="1"/>
          </p:cNvSpPr>
          <p:nvPr>
            <p:ph type="sldNum" sz="quarter" idx="12"/>
          </p:nvPr>
        </p:nvSpPr>
        <p:spPr/>
        <p:txBody>
          <a:bodyPr/>
          <a:lstStyle/>
          <a:p>
            <a:fld id="{EAE3165A-D3AC-47CC-BA4B-C184E9CC5BC4}" type="slidenum">
              <a:rPr lang="en-NZ" smtClean="0"/>
              <a:pPr/>
              <a:t>8</a:t>
            </a:fld>
            <a:endParaRPr lang="en-NZ" dirty="0"/>
          </a:p>
        </p:txBody>
      </p:sp>
    </p:spTree>
    <p:extLst>
      <p:ext uri="{BB962C8B-B14F-4D97-AF65-F5344CB8AC3E}">
        <p14:creationId xmlns:p14="http://schemas.microsoft.com/office/powerpoint/2010/main" val="31906522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4704"/>
            <a:ext cx="8363272" cy="5832648"/>
          </a:xfrm>
        </p:spPr>
        <p:txBody>
          <a:bodyPr>
            <a:normAutofit fontScale="92500"/>
          </a:bodyPr>
          <a:lstStyle/>
          <a:p>
            <a:r>
              <a:rPr lang="en-NZ" dirty="0"/>
              <a:t>But God says about His Son, “Your throne, </a:t>
            </a:r>
            <a:r>
              <a:rPr lang="en-NZ" b="1" i="1" dirty="0"/>
              <a:t>O God</a:t>
            </a:r>
            <a:r>
              <a:rPr lang="en-NZ" dirty="0"/>
              <a:t>, is forever and ever; and the righteous sceptre is the sceptre of Your </a:t>
            </a:r>
            <a:r>
              <a:rPr lang="en-NZ" b="1" i="1" dirty="0"/>
              <a:t>King</a:t>
            </a:r>
            <a:r>
              <a:rPr lang="en-NZ" dirty="0"/>
              <a:t>dom.  You have loved righteousness and hated wickedness, therefore your God, has anointed You </a:t>
            </a:r>
            <a:r>
              <a:rPr lang="en-NZ" b="1" i="1" dirty="0"/>
              <a:t>God</a:t>
            </a:r>
            <a:r>
              <a:rPr lang="en-NZ" dirty="0"/>
              <a:t> with the oil of gladness </a:t>
            </a:r>
            <a:r>
              <a:rPr lang="en-NZ" b="1" dirty="0"/>
              <a:t>beyond</a:t>
            </a:r>
            <a:r>
              <a:rPr lang="en-NZ" dirty="0"/>
              <a:t> your companions.”</a:t>
            </a:r>
          </a:p>
          <a:p>
            <a:r>
              <a:rPr lang="en-NZ" dirty="0"/>
              <a:t>God also says, “In the beginning, </a:t>
            </a:r>
            <a:r>
              <a:rPr lang="en-NZ" b="1" i="1" dirty="0"/>
              <a:t>Lord</a:t>
            </a:r>
            <a:r>
              <a:rPr lang="en-NZ" dirty="0"/>
              <a:t>, You founded the earth, and the heavens are the work of Your hands – they will perish, but You remain; they will all wear out like clothing; like a cloak You will roll them up, and like clothing they will be changed.  But You are the same, and Your years will never end.”</a:t>
            </a:r>
          </a:p>
          <a:p>
            <a:r>
              <a:rPr lang="en-NZ" dirty="0"/>
              <a:t>To which of the angels has God ever said, “Sit at My right hand until I make your enemies a footstool for your feet”?</a:t>
            </a:r>
          </a:p>
          <a:p>
            <a:r>
              <a:rPr lang="en-NZ" dirty="0"/>
              <a:t>Aren’t all the angels, spirits who serve God, sent to serve for the sake of those who are to inherit salvation?</a:t>
            </a:r>
          </a:p>
          <a:p>
            <a:endParaRPr lang="en-NZ" dirty="0"/>
          </a:p>
          <a:p>
            <a:pPr marL="0" indent="0">
              <a:buNone/>
            </a:pPr>
            <a:endParaRPr lang="en-NZ" sz="2400" b="1" dirty="0">
              <a:solidFill>
                <a:srgbClr val="0000FF"/>
              </a:solidFill>
            </a:endParaRPr>
          </a:p>
          <a:p>
            <a:pPr marL="0" indent="0">
              <a:buNone/>
            </a:pPr>
            <a:endParaRPr lang="en-NZ" sz="3200" b="1" i="1" dirty="0">
              <a:solidFill>
                <a:srgbClr val="FF0000"/>
              </a:solidFill>
            </a:endParaRPr>
          </a:p>
        </p:txBody>
      </p:sp>
      <p:sp>
        <p:nvSpPr>
          <p:cNvPr id="4" name="Slide Number Placeholder 3"/>
          <p:cNvSpPr>
            <a:spLocks noGrp="1"/>
          </p:cNvSpPr>
          <p:nvPr>
            <p:ph type="sldNum" sz="quarter" idx="12"/>
          </p:nvPr>
        </p:nvSpPr>
        <p:spPr/>
        <p:txBody>
          <a:bodyPr/>
          <a:lstStyle/>
          <a:p>
            <a:fld id="{EAE3165A-D3AC-47CC-BA4B-C184E9CC5BC4}" type="slidenum">
              <a:rPr lang="en-NZ" smtClean="0"/>
              <a:pPr/>
              <a:t>9</a:t>
            </a:fld>
            <a:endParaRPr lang="en-NZ" dirty="0"/>
          </a:p>
        </p:txBody>
      </p:sp>
    </p:spTree>
    <p:extLst>
      <p:ext uri="{BB962C8B-B14F-4D97-AF65-F5344CB8AC3E}">
        <p14:creationId xmlns:p14="http://schemas.microsoft.com/office/powerpoint/2010/main" val="158399638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451</TotalTime>
  <Words>1194</Words>
  <Application>Microsoft Office PowerPoint</Application>
  <PresentationFormat>On-screen Show (4:3)</PresentationFormat>
  <Paragraphs>113</Paragraphs>
  <Slides>14</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Constantia</vt:lpstr>
      <vt:lpstr>Wingdings 2</vt:lpstr>
      <vt:lpstr>Flow</vt:lpstr>
      <vt:lpstr>PowerPoint Presentation</vt:lpstr>
      <vt:lpstr>Why was this book written?</vt:lpstr>
      <vt:lpstr>PowerPoint Presentation</vt:lpstr>
      <vt:lpstr>   The book of Hebrews …</vt:lpstr>
      <vt:lpstr>PowerPoint Presentation</vt:lpstr>
      <vt:lpstr> An outline of Hebrews</vt:lpstr>
      <vt:lpstr>   God has spoken through His Son</vt:lpstr>
      <vt:lpstr>   God’s Son is superior to the angels</vt:lpstr>
      <vt:lpstr>PowerPoint Presentation</vt:lpstr>
      <vt:lpstr>PowerPoint Presentation</vt:lpstr>
      <vt:lpstr>PowerPoint Presentation</vt:lpstr>
      <vt:lpstr>PowerPoint Presentation</vt:lpstr>
      <vt:lpstr>PowerPoint Presentation</vt:lpstr>
      <vt:lpstr> Application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Let the prophets speak …</dc:title>
  <dc:creator>Brian</dc:creator>
  <cp:lastModifiedBy>Brian Caughley</cp:lastModifiedBy>
  <cp:revision>37</cp:revision>
  <cp:lastPrinted>2017-04-14T03:33:41Z</cp:lastPrinted>
  <dcterms:created xsi:type="dcterms:W3CDTF">2016-06-08T01:53:12Z</dcterms:created>
  <dcterms:modified xsi:type="dcterms:W3CDTF">2017-07-30T02:55:12Z</dcterms:modified>
</cp:coreProperties>
</file>